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6858000" cx="9144000"/>
  <p:notesSz cx="6858000" cy="9144000"/>
  <p:embeddedFontLst>
    <p:embeddedFont>
      <p:font typeface="Constantia"/>
      <p:regular r:id="rId28"/>
      <p:bold r:id="rId29"/>
      <p:italic r:id="rId30"/>
      <p:boldItalic r:id="rId31"/>
    </p:embeddedFont>
    <p:embeddedFont>
      <p:font typeface="Arial Black"/>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3" roundtripDataSignature="AMtx7mjetYBzPiNB20ZmrvQwss3OOje1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Constantia-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Constantia-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onstantia-boldItalic.fntdata"/><Relationship Id="rId30" Type="http://schemas.openxmlformats.org/officeDocument/2006/relationships/font" Target="fonts/Constantia-italic.fntdata"/><Relationship Id="rId11" Type="http://schemas.openxmlformats.org/officeDocument/2006/relationships/slide" Target="slides/slide5.xml"/><Relationship Id="rId33" Type="http://customschemas.google.com/relationships/presentationmetadata" Target="metadata"/><Relationship Id="rId10" Type="http://schemas.openxmlformats.org/officeDocument/2006/relationships/slide" Target="slides/slide4.xml"/><Relationship Id="rId32" Type="http://schemas.openxmlformats.org/officeDocument/2006/relationships/font" Target="fonts/ArialBlack-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439FD7"/>
            </a:gs>
            <a:gs pos="25000">
              <a:srgbClr val="4397CA"/>
            </a:gs>
            <a:gs pos="100000">
              <a:srgbClr val="00466A"/>
            </a:gs>
          </a:gsLst>
          <a:path path="circle">
            <a:fillToRect b="50%" l="50%" r="50%" t="50%"/>
          </a:path>
          <a:tileRect/>
        </a:gradFill>
      </p:bgPr>
    </p:bg>
    <p:spTree>
      <p:nvGrpSpPr>
        <p:cNvPr id="20" name="Shape 20"/>
        <p:cNvGrpSpPr/>
        <p:nvPr/>
      </p:nvGrpSpPr>
      <p:grpSpPr>
        <a:xfrm>
          <a:off x="0" y="0"/>
          <a:ext cx="0" cy="0"/>
          <a:chOff x="0" y="0"/>
          <a:chExt cx="0" cy="0"/>
        </a:xfrm>
      </p:grpSpPr>
      <p:sp>
        <p:nvSpPr>
          <p:cNvPr id="21" name="Google Shape;21;p25"/>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lvl1pPr lvl="0" algn="r">
              <a:spcBef>
                <a:spcPts val="0"/>
              </a:spcBef>
              <a:spcAft>
                <a:spcPts val="0"/>
              </a:spcAft>
              <a:buClr>
                <a:srgbClr val="4CE0EA"/>
              </a:buClr>
              <a:buSzPts val="5600"/>
              <a:buFont typeface="Calibri"/>
              <a:buNone/>
              <a:defRPr b="1" sz="5600">
                <a:solidFill>
                  <a:srgbClr val="4CE0EA"/>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5"/>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rmAutofit/>
          </a:bodyPr>
          <a:lstStyle>
            <a:lvl1pPr lvl="0" marR="45720" algn="r">
              <a:spcBef>
                <a:spcPts val="520"/>
              </a:spcBef>
              <a:spcAft>
                <a:spcPts val="0"/>
              </a:spcAft>
              <a:buSzPts val="2470"/>
              <a:buNone/>
              <a:defRPr>
                <a:solidFill>
                  <a:schemeClr val="lt1"/>
                </a:solidFill>
              </a:defRPr>
            </a:lvl1pPr>
            <a:lvl2pPr lvl="1" algn="ctr">
              <a:spcBef>
                <a:spcPts val="360"/>
              </a:spcBef>
              <a:spcAft>
                <a:spcPts val="0"/>
              </a:spcAft>
              <a:buSzPts val="1530"/>
              <a:buNone/>
              <a:defRPr/>
            </a:lvl2pPr>
            <a:lvl3pPr lvl="2" algn="ctr">
              <a:spcBef>
                <a:spcPts val="360"/>
              </a:spcBef>
              <a:spcAft>
                <a:spcPts val="0"/>
              </a:spcAft>
              <a:buSzPts val="1260"/>
              <a:buNone/>
              <a:defRPr/>
            </a:lvl3pPr>
            <a:lvl4pPr lvl="3" algn="ctr">
              <a:spcBef>
                <a:spcPts val="360"/>
              </a:spcBef>
              <a:spcAft>
                <a:spcPts val="0"/>
              </a:spcAft>
              <a:buSzPts val="1170"/>
              <a:buNone/>
              <a:defRPr/>
            </a:lvl4pPr>
            <a:lvl5pPr lvl="4" algn="ctr">
              <a:spcBef>
                <a:spcPts val="360"/>
              </a:spcBef>
              <a:spcAft>
                <a:spcPts val="0"/>
              </a:spcAft>
              <a:buSzPts val="1170"/>
              <a:buNone/>
              <a:defRPr/>
            </a:lvl5pPr>
            <a:lvl6pPr lvl="5" algn="ctr">
              <a:spcBef>
                <a:spcPts val="360"/>
              </a:spcBef>
              <a:spcAft>
                <a:spcPts val="0"/>
              </a:spcAft>
              <a:buSzPts val="1440"/>
              <a:buNone/>
              <a:defRPr/>
            </a:lvl6pPr>
            <a:lvl7pPr lvl="6" algn="ctr">
              <a:spcBef>
                <a:spcPts val="360"/>
              </a:spcBef>
              <a:spcAft>
                <a:spcPts val="0"/>
              </a:spcAft>
              <a:buSzPts val="144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23" name="Google Shape;23;p25"/>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5"/>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5"/>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spd="slow" p14:dur="2500">
        <p14:vortex dir="r"/>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7" name="Shape 87"/>
        <p:cNvGrpSpPr/>
        <p:nvPr/>
      </p:nvGrpSpPr>
      <p:grpSpPr>
        <a:xfrm>
          <a:off x="0" y="0"/>
          <a:ext cx="0" cy="0"/>
          <a:chOff x="0" y="0"/>
          <a:chExt cx="0" cy="0"/>
        </a:xfrm>
      </p:grpSpPr>
      <p:sp>
        <p:nvSpPr>
          <p:cNvPr id="88" name="Google Shape;88;p33"/>
          <p:cNvSpPr/>
          <p:nvPr/>
        </p:nvSpPr>
        <p:spPr>
          <a:xfrm flipH="1" rot="-10380000">
            <a:off x="3165753" y="1108077"/>
            <a:ext cx="5257800" cy="4114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a:effectLst>
            <a:outerShdw blurRad="63500" sx="98500" kx="100000" rotWithShape="0" algn="tl" dir="7500000" dist="38500" sy="10008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89" name="Google Shape;89;p33"/>
          <p:cNvSpPr/>
          <p:nvPr/>
        </p:nvSpPr>
        <p:spPr>
          <a:xfrm flipH="1" rot="-10380000">
            <a:off x="8004134" y="5359769"/>
            <a:ext cx="155448" cy="155448"/>
          </a:xfrm>
          <a:prstGeom prst="rtTriangle">
            <a:avLst/>
          </a:prstGeom>
          <a:solidFill>
            <a:srgbClr val="FFFFFF"/>
          </a:solidFill>
          <a:ln cap="flat" cmpd="sng" w="12700">
            <a:solidFill>
              <a:srgbClr val="FFFFFF"/>
            </a:solidFill>
            <a:prstDash val="solid"/>
            <a:bevel/>
            <a:headEnd len="sm" w="sm" type="none"/>
            <a:tailEnd len="sm" w="sm" type="none"/>
          </a:ln>
          <a:effectLst>
            <a:outerShdw blurRad="19685" rotWithShape="0" algn="tl" dir="12900000" dist="6350">
              <a:srgbClr val="000000">
                <a:alpha val="4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90" name="Google Shape;90;p33"/>
          <p:cNvSpPr txBox="1"/>
          <p:nvPr>
            <p:ph type="title"/>
          </p:nvPr>
        </p:nvSpPr>
        <p:spPr>
          <a:xfrm>
            <a:off x="609600" y="1176996"/>
            <a:ext cx="2212848" cy="1582621"/>
          </a:xfrm>
          <a:prstGeom prst="rect">
            <a:avLst/>
          </a:prstGeom>
          <a:noFill/>
          <a:ln>
            <a:noFill/>
          </a:ln>
        </p:spPr>
        <p:txBody>
          <a:bodyPr anchorCtr="0" anchor="b" bIns="45700" lIns="45700" spcFirstLastPara="1" rIns="45700" wrap="square" tIns="45700">
            <a:normAutofit/>
          </a:bodyPr>
          <a:lstStyle>
            <a:lvl1pPr lvl="0" algn="l">
              <a:spcBef>
                <a:spcPts val="0"/>
              </a:spcBef>
              <a:spcAft>
                <a:spcPts val="0"/>
              </a:spcAft>
              <a:buClr>
                <a:schemeClr val="dk2"/>
              </a:buClr>
              <a:buSzPts val="2000"/>
              <a:buFont typeface="Calibri"/>
              <a:buNone/>
              <a:defRPr b="1" sz="2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33"/>
          <p:cNvSpPr txBox="1"/>
          <p:nvPr>
            <p:ph idx="1" type="body"/>
          </p:nvPr>
        </p:nvSpPr>
        <p:spPr>
          <a:xfrm>
            <a:off x="609600" y="2828785"/>
            <a:ext cx="2209800" cy="2179320"/>
          </a:xfrm>
          <a:prstGeom prst="rect">
            <a:avLst/>
          </a:prstGeom>
          <a:noFill/>
          <a:ln>
            <a:noFill/>
          </a:ln>
        </p:spPr>
        <p:txBody>
          <a:bodyPr anchorCtr="0" anchor="t" bIns="45700" lIns="64000" spcFirstLastPara="1" rIns="45700" wrap="square" tIns="45700">
            <a:normAutofit/>
          </a:bodyPr>
          <a:lstStyle>
            <a:lvl1pPr indent="-228600" lvl="0" marL="457200" algn="l">
              <a:spcBef>
                <a:spcPts val="250"/>
              </a:spcBef>
              <a:spcAft>
                <a:spcPts val="0"/>
              </a:spcAft>
              <a:buSzPts val="1235"/>
              <a:buFont typeface="Constantia"/>
              <a:buNone/>
              <a:defRPr sz="1300"/>
            </a:lvl1pPr>
            <a:lvl2pPr indent="-293369" lvl="1" marL="914400" algn="l">
              <a:spcBef>
                <a:spcPts val="240"/>
              </a:spcBef>
              <a:spcAft>
                <a:spcPts val="0"/>
              </a:spcAft>
              <a:buSzPts val="1020"/>
              <a:buChar char="⚫"/>
              <a:defRPr sz="1200"/>
            </a:lvl2pPr>
            <a:lvl3pPr indent="-273050" lvl="2" marL="1371600" algn="l">
              <a:spcBef>
                <a:spcPts val="200"/>
              </a:spcBef>
              <a:spcAft>
                <a:spcPts val="0"/>
              </a:spcAft>
              <a:buSzPts val="700"/>
              <a:buChar char="⚫"/>
              <a:defRPr sz="1000"/>
            </a:lvl3pPr>
            <a:lvl4pPr indent="-265747" lvl="3" marL="1828800" algn="l">
              <a:spcBef>
                <a:spcPts val="180"/>
              </a:spcBef>
              <a:spcAft>
                <a:spcPts val="0"/>
              </a:spcAft>
              <a:buSzPts val="585"/>
              <a:buChar char="⚫"/>
              <a:defRPr sz="900"/>
            </a:lvl4pPr>
            <a:lvl5pPr indent="-265747" lvl="4" marL="2286000" algn="l">
              <a:spcBef>
                <a:spcPts val="180"/>
              </a:spcBef>
              <a:spcAft>
                <a:spcPts val="0"/>
              </a:spcAft>
              <a:buSzPts val="585"/>
              <a:buChar char="⚫"/>
              <a:defRPr sz="9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2" name="Google Shape;92;p33"/>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33"/>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3"/>
          <p:cNvSpPr txBox="1"/>
          <p:nvPr>
            <p:ph idx="12" type="sldNum"/>
          </p:nvPr>
        </p:nvSpPr>
        <p:spPr>
          <a:xfrm>
            <a:off x="8077200" y="6356350"/>
            <a:ext cx="6096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5" name="Google Shape;95;p33"/>
          <p:cNvSpPr/>
          <p:nvPr>
            <p:ph idx="2" type="pic"/>
          </p:nvPr>
        </p:nvSpPr>
        <p:spPr>
          <a:xfrm rot="420000">
            <a:off x="3485793" y="1199517"/>
            <a:ext cx="4617720" cy="3931920"/>
          </a:xfrm>
          <a:prstGeom prst="rect">
            <a:avLst/>
          </a:prstGeom>
          <a:solidFill>
            <a:schemeClr val="lt2"/>
          </a:solidFill>
          <a:ln cap="rnd" cmpd="sng" w="9525">
            <a:solidFill>
              <a:srgbClr val="C0C0C0"/>
            </a:solidFill>
            <a:prstDash val="solid"/>
            <a:round/>
            <a:headEnd len="sm" w="sm" type="none"/>
            <a:tailEnd len="sm" w="sm" type="none"/>
          </a:ln>
        </p:spPr>
      </p:sp>
      <p:sp>
        <p:nvSpPr>
          <p:cNvPr id="96" name="Google Shape;96;p33"/>
          <p:cNvSpPr/>
          <p:nvPr/>
        </p:nvSpPr>
        <p:spPr>
          <a:xfrm flipH="1" rot="10800000">
            <a:off x="-9525" y="5816600"/>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id="97" name="Google Shape;97;p33"/>
          <p:cNvSpPr/>
          <p:nvPr/>
        </p:nvSpPr>
        <p:spPr>
          <a:xfrm flipH="1" rot="10800000">
            <a:off x="4381500" y="6219825"/>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Tree>
  </p:cSld>
  <p:clrMapOvr>
    <a:masterClrMapping/>
  </p:clrMapOvr>
  <mc:AlternateContent>
    <mc:Choice Requires="p14">
      <p:transition advClick="0" spd="slow" p14:dur="2500">
        <p14:vortex dir="r"/>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8" name="Shape 98"/>
        <p:cNvGrpSpPr/>
        <p:nvPr/>
      </p:nvGrpSpPr>
      <p:grpSpPr>
        <a:xfrm>
          <a:off x="0" y="0"/>
          <a:ext cx="0" cy="0"/>
          <a:chOff x="0" y="0"/>
          <a:chExt cx="0" cy="0"/>
        </a:xfrm>
      </p:grpSpPr>
      <p:sp>
        <p:nvSpPr>
          <p:cNvPr id="99" name="Google Shape;99;p34"/>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34"/>
          <p:cNvSpPr txBox="1"/>
          <p:nvPr>
            <p:ph idx="1" type="body"/>
          </p:nvPr>
        </p:nvSpPr>
        <p:spPr>
          <a:xfrm rot="5400000">
            <a:off x="2377440" y="15240"/>
            <a:ext cx="4389120" cy="8229600"/>
          </a:xfrm>
          <a:prstGeom prst="rect">
            <a:avLst/>
          </a:prstGeom>
          <a:noFill/>
          <a:ln>
            <a:noFill/>
          </a:ln>
        </p:spPr>
        <p:txBody>
          <a:bodyPr anchorCtr="0" anchor="t" bIns="45700" lIns="91425" spcFirstLastPara="1" rIns="91425" wrap="square" tIns="45700">
            <a:norm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01" name="Google Shape;101;p34"/>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34"/>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34"/>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spd="slow" p14:dur="2500">
        <p14:vortex dir="r"/>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4" name="Shape 104"/>
        <p:cNvGrpSpPr/>
        <p:nvPr/>
      </p:nvGrpSpPr>
      <p:grpSpPr>
        <a:xfrm>
          <a:off x="0" y="0"/>
          <a:ext cx="0" cy="0"/>
          <a:chOff x="0" y="0"/>
          <a:chExt cx="0" cy="0"/>
        </a:xfrm>
      </p:grpSpPr>
      <p:sp>
        <p:nvSpPr>
          <p:cNvPr id="105" name="Google Shape;105;p35"/>
          <p:cNvSpPr txBox="1"/>
          <p:nvPr>
            <p:ph type="title"/>
          </p:nvPr>
        </p:nvSpPr>
        <p:spPr>
          <a:xfrm rot="5400000">
            <a:off x="5052219" y="2491582"/>
            <a:ext cx="5211763" cy="20574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35"/>
          <p:cNvSpPr txBox="1"/>
          <p:nvPr>
            <p:ph idx="1" type="body"/>
          </p:nvPr>
        </p:nvSpPr>
        <p:spPr>
          <a:xfrm rot="5400000">
            <a:off x="861219" y="510382"/>
            <a:ext cx="5211763" cy="6019800"/>
          </a:xfrm>
          <a:prstGeom prst="rect">
            <a:avLst/>
          </a:prstGeom>
          <a:noFill/>
          <a:ln>
            <a:noFill/>
          </a:ln>
        </p:spPr>
        <p:txBody>
          <a:bodyPr anchorCtr="0" anchor="t" bIns="45700" lIns="91425" spcFirstLastPara="1" rIns="91425" wrap="square" tIns="45700">
            <a:norm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07" name="Google Shape;107;p35"/>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35"/>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35"/>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spd="slow" p14:dur="2500">
        <p14:vortex dir="r"/>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26"/>
          <p:cNvSpPr txBox="1"/>
          <p:nvPr>
            <p:ph type="title"/>
          </p:nvPr>
        </p:nvSpPr>
        <p:spPr>
          <a:xfrm>
            <a:off x="457200" y="704088"/>
            <a:ext cx="83058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5000"/>
              <a:buFont typeface="Calibri"/>
              <a:buNone/>
              <a:defRPr b="0" sz="5000">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6"/>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6"/>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6"/>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spd="slow" p14:dur="2500">
        <p14:vortex dir="r"/>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2" name="Shape 42"/>
        <p:cNvGrpSpPr/>
        <p:nvPr/>
      </p:nvGrpSpPr>
      <p:grpSpPr>
        <a:xfrm>
          <a:off x="0" y="0"/>
          <a:ext cx="0" cy="0"/>
          <a:chOff x="0" y="0"/>
          <a:chExt cx="0" cy="0"/>
        </a:xfrm>
      </p:grpSpPr>
      <p:sp>
        <p:nvSpPr>
          <p:cNvPr id="43" name="Google Shape;43;p27"/>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27"/>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5" name="Google Shape;45;p27"/>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7"/>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7"/>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spd="slow" p14:dur="2500">
        <p14:vortex dir="r"/>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8"/>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8"/>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8"/>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spd="slow" p14:dur="2500">
        <p14:vortex dir="r"/>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439FD7"/>
            </a:gs>
            <a:gs pos="25000">
              <a:srgbClr val="4397CA"/>
            </a:gs>
            <a:gs pos="100000">
              <a:srgbClr val="00466A"/>
            </a:gs>
          </a:gsLst>
          <a:path path="circle">
            <a:fillToRect b="50%" l="50%" r="50%" t="50%"/>
          </a:path>
          <a:tileRect/>
        </a:gradFill>
      </p:bgPr>
    </p:bg>
    <p:spTree>
      <p:nvGrpSpPr>
        <p:cNvPr id="52" name="Shape 52"/>
        <p:cNvGrpSpPr/>
        <p:nvPr/>
      </p:nvGrpSpPr>
      <p:grpSpPr>
        <a:xfrm>
          <a:off x="0" y="0"/>
          <a:ext cx="0" cy="0"/>
          <a:chOff x="0" y="0"/>
          <a:chExt cx="0" cy="0"/>
        </a:xfrm>
      </p:grpSpPr>
      <p:sp>
        <p:nvSpPr>
          <p:cNvPr id="53" name="Google Shape;53;p24"/>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lvl1pPr lvl="0" algn="r">
              <a:spcBef>
                <a:spcPts val="0"/>
              </a:spcBef>
              <a:spcAft>
                <a:spcPts val="0"/>
              </a:spcAft>
              <a:buClr>
                <a:srgbClr val="4CE0EA"/>
              </a:buClr>
              <a:buSzPts val="5600"/>
              <a:buFont typeface="Calibri"/>
              <a:buNone/>
              <a:defRPr b="1" sz="5600">
                <a:solidFill>
                  <a:srgbClr val="4CE0EA"/>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24"/>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rmAutofit/>
          </a:bodyPr>
          <a:lstStyle>
            <a:lvl1pPr lvl="0" marR="45720" algn="r">
              <a:spcBef>
                <a:spcPts val="520"/>
              </a:spcBef>
              <a:spcAft>
                <a:spcPts val="0"/>
              </a:spcAft>
              <a:buSzPts val="2470"/>
              <a:buNone/>
              <a:defRPr>
                <a:solidFill>
                  <a:schemeClr val="lt1"/>
                </a:solidFill>
              </a:defRPr>
            </a:lvl1pPr>
            <a:lvl2pPr lvl="1" algn="ctr">
              <a:spcBef>
                <a:spcPts val="360"/>
              </a:spcBef>
              <a:spcAft>
                <a:spcPts val="0"/>
              </a:spcAft>
              <a:buSzPts val="1530"/>
              <a:buNone/>
              <a:defRPr/>
            </a:lvl2pPr>
            <a:lvl3pPr lvl="2" algn="ctr">
              <a:spcBef>
                <a:spcPts val="360"/>
              </a:spcBef>
              <a:spcAft>
                <a:spcPts val="0"/>
              </a:spcAft>
              <a:buSzPts val="1260"/>
              <a:buNone/>
              <a:defRPr/>
            </a:lvl3pPr>
            <a:lvl4pPr lvl="3" algn="ctr">
              <a:spcBef>
                <a:spcPts val="360"/>
              </a:spcBef>
              <a:spcAft>
                <a:spcPts val="0"/>
              </a:spcAft>
              <a:buSzPts val="1170"/>
              <a:buNone/>
              <a:defRPr/>
            </a:lvl4pPr>
            <a:lvl5pPr lvl="4" algn="ctr">
              <a:spcBef>
                <a:spcPts val="360"/>
              </a:spcBef>
              <a:spcAft>
                <a:spcPts val="0"/>
              </a:spcAft>
              <a:buSzPts val="1170"/>
              <a:buNone/>
              <a:defRPr/>
            </a:lvl5pPr>
            <a:lvl6pPr lvl="5" algn="ctr">
              <a:spcBef>
                <a:spcPts val="360"/>
              </a:spcBef>
              <a:spcAft>
                <a:spcPts val="0"/>
              </a:spcAft>
              <a:buSzPts val="1440"/>
              <a:buNone/>
              <a:defRPr/>
            </a:lvl6pPr>
            <a:lvl7pPr lvl="6" algn="ctr">
              <a:spcBef>
                <a:spcPts val="360"/>
              </a:spcBef>
              <a:spcAft>
                <a:spcPts val="0"/>
              </a:spcAft>
              <a:buSzPts val="144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55" name="Google Shape;55;p24"/>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4"/>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4"/>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spd="slow" p14:dur="2500">
        <p14:vortex dir="r"/>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439FD7"/>
            </a:gs>
            <a:gs pos="25000">
              <a:srgbClr val="4397CA"/>
            </a:gs>
            <a:gs pos="100000">
              <a:srgbClr val="00466A"/>
            </a:gs>
          </a:gsLst>
          <a:path path="circle">
            <a:fillToRect b="50%" l="50%" r="50%" t="50%"/>
          </a:path>
          <a:tileRect/>
        </a:gradFill>
      </p:bgPr>
    </p:bg>
    <p:spTree>
      <p:nvGrpSpPr>
        <p:cNvPr id="58" name="Shape 58"/>
        <p:cNvGrpSpPr/>
        <p:nvPr/>
      </p:nvGrpSpPr>
      <p:grpSpPr>
        <a:xfrm>
          <a:off x="0" y="0"/>
          <a:ext cx="0" cy="0"/>
          <a:chOff x="0" y="0"/>
          <a:chExt cx="0" cy="0"/>
        </a:xfrm>
      </p:grpSpPr>
      <p:sp>
        <p:nvSpPr>
          <p:cNvPr id="59" name="Google Shape;59;p29"/>
          <p:cNvSpPr txBox="1"/>
          <p:nvPr>
            <p:ph type="title"/>
          </p:nvPr>
        </p:nvSpPr>
        <p:spPr>
          <a:xfrm>
            <a:off x="530352" y="1316736"/>
            <a:ext cx="7772400" cy="1362456"/>
          </a:xfrm>
          <a:prstGeom prst="rect">
            <a:avLst/>
          </a:prstGeom>
          <a:noFill/>
          <a:ln>
            <a:noFill/>
          </a:ln>
        </p:spPr>
        <p:txBody>
          <a:bodyPr anchorCtr="0" anchor="b" bIns="0" lIns="0" spcFirstLastPara="1" rIns="0" wrap="square" tIns="0">
            <a:noAutofit/>
          </a:bodyPr>
          <a:lstStyle>
            <a:lvl1pPr lvl="0" algn="l">
              <a:spcBef>
                <a:spcPts val="0"/>
              </a:spcBef>
              <a:spcAft>
                <a:spcPts val="0"/>
              </a:spcAft>
              <a:buClr>
                <a:srgbClr val="4AE3AC"/>
              </a:buClr>
              <a:buSzPts val="5600"/>
              <a:buFont typeface="Calibri"/>
              <a:buNone/>
              <a:defRPr b="1" sz="5600" cap="none">
                <a:solidFill>
                  <a:srgbClr val="4AE3AC"/>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9"/>
          <p:cNvSpPr txBox="1"/>
          <p:nvPr>
            <p:ph idx="1" type="body"/>
          </p:nvPr>
        </p:nvSpPr>
        <p:spPr>
          <a:xfrm>
            <a:off x="530352" y="2704664"/>
            <a:ext cx="7772400" cy="1509712"/>
          </a:xfrm>
          <a:prstGeom prst="rect">
            <a:avLst/>
          </a:prstGeom>
          <a:noFill/>
          <a:ln>
            <a:noFill/>
          </a:ln>
        </p:spPr>
        <p:txBody>
          <a:bodyPr anchorCtr="0" anchor="t" bIns="45700" lIns="45700" spcFirstLastPara="1" rIns="45700" wrap="square" tIns="45700">
            <a:normAutofit/>
          </a:bodyPr>
          <a:lstStyle>
            <a:lvl1pPr indent="-228600" lvl="0" marL="457200" algn="l">
              <a:spcBef>
                <a:spcPts val="440"/>
              </a:spcBef>
              <a:spcAft>
                <a:spcPts val="0"/>
              </a:spcAft>
              <a:buSzPts val="2090"/>
              <a:buNone/>
              <a:defRPr sz="2200">
                <a:solidFill>
                  <a:schemeClr val="lt1"/>
                </a:solidFill>
              </a:defRPr>
            </a:lvl1pPr>
            <a:lvl2pPr indent="-228600" lvl="1" marL="914400" algn="l">
              <a:spcBef>
                <a:spcPts val="360"/>
              </a:spcBef>
              <a:spcAft>
                <a:spcPts val="0"/>
              </a:spcAft>
              <a:buSzPts val="1530"/>
              <a:buNone/>
              <a:defRPr sz="1800">
                <a:solidFill>
                  <a:schemeClr val="lt1"/>
                </a:solidFill>
              </a:defRPr>
            </a:lvl2pPr>
            <a:lvl3pPr indent="-228600" lvl="2" marL="1371600" algn="l">
              <a:spcBef>
                <a:spcPts val="320"/>
              </a:spcBef>
              <a:spcAft>
                <a:spcPts val="0"/>
              </a:spcAft>
              <a:buSzPts val="1120"/>
              <a:buNone/>
              <a:defRPr sz="1600">
                <a:solidFill>
                  <a:schemeClr val="lt1"/>
                </a:solidFill>
              </a:defRPr>
            </a:lvl3pPr>
            <a:lvl4pPr indent="-228600" lvl="3" marL="1828800" algn="l">
              <a:spcBef>
                <a:spcPts val="280"/>
              </a:spcBef>
              <a:spcAft>
                <a:spcPts val="0"/>
              </a:spcAft>
              <a:buSzPts val="910"/>
              <a:buNone/>
              <a:defRPr sz="1400">
                <a:solidFill>
                  <a:schemeClr val="lt1"/>
                </a:solidFill>
              </a:defRPr>
            </a:lvl4pPr>
            <a:lvl5pPr indent="-228600" lvl="4" marL="2286000" algn="l">
              <a:spcBef>
                <a:spcPts val="280"/>
              </a:spcBef>
              <a:spcAft>
                <a:spcPts val="0"/>
              </a:spcAft>
              <a:buSzPts val="910"/>
              <a:buNone/>
              <a:defRPr sz="1400">
                <a:solidFill>
                  <a:schemeClr val="lt1"/>
                </a:solidFill>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1" name="Google Shape;61;p29"/>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9"/>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9"/>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spd="slow" p14:dur="2500">
        <p14:vortex dir="r"/>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4" name="Shape 64"/>
        <p:cNvGrpSpPr/>
        <p:nvPr/>
      </p:nvGrpSpPr>
      <p:grpSpPr>
        <a:xfrm>
          <a:off x="0" y="0"/>
          <a:ext cx="0" cy="0"/>
          <a:chOff x="0" y="0"/>
          <a:chExt cx="0" cy="0"/>
        </a:xfrm>
      </p:grpSpPr>
      <p:sp>
        <p:nvSpPr>
          <p:cNvPr id="65" name="Google Shape;65;p30"/>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30"/>
          <p:cNvSpPr txBox="1"/>
          <p:nvPr>
            <p:ph idx="1" type="body"/>
          </p:nvPr>
        </p:nvSpPr>
        <p:spPr>
          <a:xfrm>
            <a:off x="457200" y="1920085"/>
            <a:ext cx="4038600" cy="4434840"/>
          </a:xfrm>
          <a:prstGeom prst="rect">
            <a:avLst/>
          </a:prstGeom>
          <a:noFill/>
          <a:ln>
            <a:noFill/>
          </a:ln>
        </p:spPr>
        <p:txBody>
          <a:bodyPr anchorCtr="0" anchor="t" bIns="45700" lIns="91425" spcFirstLastPara="1" rIns="91425" wrap="square" tIns="45700">
            <a:normAutofit/>
          </a:bodyPr>
          <a:lstStyle>
            <a:lvl1pPr indent="-385445" lvl="0" marL="457200" algn="l">
              <a:spcBef>
                <a:spcPts val="520"/>
              </a:spcBef>
              <a:spcAft>
                <a:spcPts val="0"/>
              </a:spcAft>
              <a:buSzPts val="2470"/>
              <a:buChar char="⚫"/>
              <a:defRPr sz="2600"/>
            </a:lvl1pPr>
            <a:lvl2pPr indent="-358140" lvl="1" marL="914400" algn="l">
              <a:spcBef>
                <a:spcPts val="480"/>
              </a:spcBef>
              <a:spcAft>
                <a:spcPts val="0"/>
              </a:spcAft>
              <a:buSzPts val="2040"/>
              <a:buChar char="⚫"/>
              <a:defRPr sz="2400"/>
            </a:lvl2pPr>
            <a:lvl3pPr indent="-317500" lvl="2" marL="1371600" algn="l">
              <a:spcBef>
                <a:spcPts val="400"/>
              </a:spcBef>
              <a:spcAft>
                <a:spcPts val="0"/>
              </a:spcAft>
              <a:buSzPts val="1400"/>
              <a:buChar char="⚫"/>
              <a:defRPr sz="2000"/>
            </a:lvl3pPr>
            <a:lvl4pPr indent="-302894" lvl="3" marL="1828800" algn="l">
              <a:spcBef>
                <a:spcPts val="360"/>
              </a:spcBef>
              <a:spcAft>
                <a:spcPts val="0"/>
              </a:spcAft>
              <a:buSzPts val="1170"/>
              <a:buChar char="⚫"/>
              <a:defRPr sz="18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7" name="Google Shape;67;p30"/>
          <p:cNvSpPr txBox="1"/>
          <p:nvPr>
            <p:ph idx="2" type="body"/>
          </p:nvPr>
        </p:nvSpPr>
        <p:spPr>
          <a:xfrm>
            <a:off x="4648200" y="1920085"/>
            <a:ext cx="4038600" cy="4434840"/>
          </a:xfrm>
          <a:prstGeom prst="rect">
            <a:avLst/>
          </a:prstGeom>
          <a:noFill/>
          <a:ln>
            <a:noFill/>
          </a:ln>
        </p:spPr>
        <p:txBody>
          <a:bodyPr anchorCtr="0" anchor="t" bIns="45700" lIns="91425" spcFirstLastPara="1" rIns="91425" wrap="square" tIns="45700">
            <a:normAutofit/>
          </a:bodyPr>
          <a:lstStyle>
            <a:lvl1pPr indent="-385445" lvl="0" marL="457200" algn="l">
              <a:spcBef>
                <a:spcPts val="520"/>
              </a:spcBef>
              <a:spcAft>
                <a:spcPts val="0"/>
              </a:spcAft>
              <a:buSzPts val="2470"/>
              <a:buChar char="⚫"/>
              <a:defRPr sz="2600"/>
            </a:lvl1pPr>
            <a:lvl2pPr indent="-358140" lvl="1" marL="914400" algn="l">
              <a:spcBef>
                <a:spcPts val="480"/>
              </a:spcBef>
              <a:spcAft>
                <a:spcPts val="0"/>
              </a:spcAft>
              <a:buSzPts val="2040"/>
              <a:buChar char="⚫"/>
              <a:defRPr sz="2400"/>
            </a:lvl2pPr>
            <a:lvl3pPr indent="-317500" lvl="2" marL="1371600" algn="l">
              <a:spcBef>
                <a:spcPts val="400"/>
              </a:spcBef>
              <a:spcAft>
                <a:spcPts val="0"/>
              </a:spcAft>
              <a:buSzPts val="1400"/>
              <a:buChar char="⚫"/>
              <a:defRPr sz="2000"/>
            </a:lvl3pPr>
            <a:lvl4pPr indent="-302894" lvl="3" marL="1828800" algn="l">
              <a:spcBef>
                <a:spcPts val="360"/>
              </a:spcBef>
              <a:spcAft>
                <a:spcPts val="0"/>
              </a:spcAft>
              <a:buSzPts val="1170"/>
              <a:buChar char="⚫"/>
              <a:defRPr sz="18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8" name="Google Shape;68;p30"/>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0"/>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0"/>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spd="slow" p14:dur="2500">
        <p14:vortex dir="r"/>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1" name="Shape 71"/>
        <p:cNvGrpSpPr/>
        <p:nvPr/>
      </p:nvGrpSpPr>
      <p:grpSpPr>
        <a:xfrm>
          <a:off x="0" y="0"/>
          <a:ext cx="0" cy="0"/>
          <a:chOff x="0" y="0"/>
          <a:chExt cx="0" cy="0"/>
        </a:xfrm>
      </p:grpSpPr>
      <p:sp>
        <p:nvSpPr>
          <p:cNvPr id="72" name="Google Shape;72;p31"/>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50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31"/>
          <p:cNvSpPr txBox="1"/>
          <p:nvPr>
            <p:ph idx="1" type="body"/>
          </p:nvPr>
        </p:nvSpPr>
        <p:spPr>
          <a:xfrm>
            <a:off x="457200" y="1855248"/>
            <a:ext cx="4040188" cy="659352"/>
          </a:xfrm>
          <a:prstGeom prst="rect">
            <a:avLst/>
          </a:prstGeom>
          <a:noFill/>
          <a:ln>
            <a:noFill/>
          </a:ln>
        </p:spPr>
        <p:txBody>
          <a:bodyPr anchorCtr="0" anchor="ctr" bIns="0" lIns="45700" spcFirstLastPara="1" rIns="45700" wrap="square" tIns="0">
            <a:noAutofit/>
          </a:bodyPr>
          <a:lstStyle>
            <a:lvl1pPr indent="-228600" lvl="0" marL="457200" algn="l">
              <a:spcBef>
                <a:spcPts val="480"/>
              </a:spcBef>
              <a:spcAft>
                <a:spcPts val="0"/>
              </a:spcAft>
              <a:buSzPts val="2280"/>
              <a:buNone/>
              <a:defRPr b="1" sz="2400" cap="none">
                <a:solidFill>
                  <a:schemeClr val="dk2"/>
                </a:solidFil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4" name="Google Shape;74;p31"/>
          <p:cNvSpPr txBox="1"/>
          <p:nvPr>
            <p:ph idx="2" type="body"/>
          </p:nvPr>
        </p:nvSpPr>
        <p:spPr>
          <a:xfrm>
            <a:off x="4645025" y="1859757"/>
            <a:ext cx="4041775" cy="654843"/>
          </a:xfrm>
          <a:prstGeom prst="rect">
            <a:avLst/>
          </a:prstGeom>
          <a:noFill/>
          <a:ln>
            <a:noFill/>
          </a:ln>
        </p:spPr>
        <p:txBody>
          <a:bodyPr anchorCtr="0" anchor="ctr" bIns="0" lIns="45700" spcFirstLastPara="1" rIns="45700" wrap="square" tIns="0">
            <a:normAutofit/>
          </a:bodyPr>
          <a:lstStyle>
            <a:lvl1pPr indent="-228600" lvl="0" marL="457200" algn="l">
              <a:spcBef>
                <a:spcPts val="480"/>
              </a:spcBef>
              <a:spcAft>
                <a:spcPts val="0"/>
              </a:spcAft>
              <a:buSzPts val="2280"/>
              <a:buNone/>
              <a:defRPr b="1" sz="2400" cap="none">
                <a:solidFill>
                  <a:schemeClr val="dk2"/>
                </a:solidFil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5" name="Google Shape;75;p31"/>
          <p:cNvSpPr txBox="1"/>
          <p:nvPr>
            <p:ph idx="3" type="body"/>
          </p:nvPr>
        </p:nvSpPr>
        <p:spPr>
          <a:xfrm>
            <a:off x="457200" y="2514600"/>
            <a:ext cx="4040188" cy="3845720"/>
          </a:xfrm>
          <a:prstGeom prst="rect">
            <a:avLst/>
          </a:prstGeom>
          <a:noFill/>
          <a:ln>
            <a:noFill/>
          </a:ln>
        </p:spPr>
        <p:txBody>
          <a:bodyPr anchorCtr="0" anchor="t" bIns="45700" lIns="91425" spcFirstLastPara="1" rIns="91425" wrap="square" tIns="0">
            <a:normAutofit/>
          </a:bodyPr>
          <a:lstStyle>
            <a:lvl1pPr indent="-361315" lvl="0" marL="457200" algn="l">
              <a:spcBef>
                <a:spcPts val="440"/>
              </a:spcBef>
              <a:spcAft>
                <a:spcPts val="0"/>
              </a:spcAft>
              <a:buSzPts val="2090"/>
              <a:buChar char="⚫"/>
              <a:defRPr sz="2200"/>
            </a:lvl1pPr>
            <a:lvl2pPr indent="-336550" lvl="1" marL="914400" algn="l">
              <a:spcBef>
                <a:spcPts val="400"/>
              </a:spcBef>
              <a:spcAft>
                <a:spcPts val="0"/>
              </a:spcAft>
              <a:buSzPts val="1700"/>
              <a:buChar char="⚫"/>
              <a:defRPr sz="2000"/>
            </a:lvl2pPr>
            <a:lvl3pPr indent="-308610" lvl="2" marL="1371600" algn="l">
              <a:spcBef>
                <a:spcPts val="360"/>
              </a:spcBef>
              <a:spcAft>
                <a:spcPts val="0"/>
              </a:spcAft>
              <a:buSzPts val="1260"/>
              <a:buChar char="⚫"/>
              <a:defRPr sz="1800"/>
            </a:lvl3pPr>
            <a:lvl4pPr indent="-294639" lvl="3" marL="1828800" algn="l">
              <a:spcBef>
                <a:spcPts val="320"/>
              </a:spcBef>
              <a:spcAft>
                <a:spcPts val="0"/>
              </a:spcAft>
              <a:buSzPts val="1040"/>
              <a:buChar char="⚫"/>
              <a:defRPr sz="1600"/>
            </a:lvl4pPr>
            <a:lvl5pPr indent="-294639" lvl="4" marL="2286000" algn="l">
              <a:spcBef>
                <a:spcPts val="320"/>
              </a:spcBef>
              <a:spcAft>
                <a:spcPts val="0"/>
              </a:spcAft>
              <a:buSzPts val="1040"/>
              <a:buChar char="⚫"/>
              <a:defRPr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6" name="Google Shape;76;p31"/>
          <p:cNvSpPr txBox="1"/>
          <p:nvPr>
            <p:ph idx="4" type="body"/>
          </p:nvPr>
        </p:nvSpPr>
        <p:spPr>
          <a:xfrm>
            <a:off x="4645025" y="2514600"/>
            <a:ext cx="4041775" cy="3845720"/>
          </a:xfrm>
          <a:prstGeom prst="rect">
            <a:avLst/>
          </a:prstGeom>
          <a:noFill/>
          <a:ln>
            <a:noFill/>
          </a:ln>
        </p:spPr>
        <p:txBody>
          <a:bodyPr anchorCtr="0" anchor="t" bIns="45700" lIns="91425" spcFirstLastPara="1" rIns="91425" wrap="square" tIns="0">
            <a:normAutofit/>
          </a:bodyPr>
          <a:lstStyle>
            <a:lvl1pPr indent="-361315" lvl="0" marL="457200" algn="l">
              <a:spcBef>
                <a:spcPts val="440"/>
              </a:spcBef>
              <a:spcAft>
                <a:spcPts val="0"/>
              </a:spcAft>
              <a:buSzPts val="2090"/>
              <a:buChar char="⚫"/>
              <a:defRPr sz="2200"/>
            </a:lvl1pPr>
            <a:lvl2pPr indent="-336550" lvl="1" marL="914400" algn="l">
              <a:spcBef>
                <a:spcPts val="400"/>
              </a:spcBef>
              <a:spcAft>
                <a:spcPts val="0"/>
              </a:spcAft>
              <a:buSzPts val="1700"/>
              <a:buChar char="⚫"/>
              <a:defRPr sz="2000"/>
            </a:lvl2pPr>
            <a:lvl3pPr indent="-308610" lvl="2" marL="1371600" algn="l">
              <a:spcBef>
                <a:spcPts val="360"/>
              </a:spcBef>
              <a:spcAft>
                <a:spcPts val="0"/>
              </a:spcAft>
              <a:buSzPts val="1260"/>
              <a:buChar char="⚫"/>
              <a:defRPr sz="1800"/>
            </a:lvl3pPr>
            <a:lvl4pPr indent="-294639" lvl="3" marL="1828800" algn="l">
              <a:spcBef>
                <a:spcPts val="320"/>
              </a:spcBef>
              <a:spcAft>
                <a:spcPts val="0"/>
              </a:spcAft>
              <a:buSzPts val="1040"/>
              <a:buChar char="⚫"/>
              <a:defRPr sz="1600"/>
            </a:lvl4pPr>
            <a:lvl5pPr indent="-294639" lvl="4" marL="2286000" algn="l">
              <a:spcBef>
                <a:spcPts val="320"/>
              </a:spcBef>
              <a:spcAft>
                <a:spcPts val="0"/>
              </a:spcAft>
              <a:buSzPts val="1040"/>
              <a:buChar char="⚫"/>
              <a:defRPr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 name="Google Shape;77;p31"/>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1"/>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1"/>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spd="slow" p14:dur="2500">
        <p14:vortex dir="r"/>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32"/>
          <p:cNvSpPr txBox="1"/>
          <p:nvPr>
            <p:ph type="title"/>
          </p:nvPr>
        </p:nvSpPr>
        <p:spPr>
          <a:xfrm>
            <a:off x="685800" y="514352"/>
            <a:ext cx="2743200" cy="1162050"/>
          </a:xfrm>
          <a:prstGeom prst="rect">
            <a:avLst/>
          </a:prstGeom>
          <a:noFill/>
          <a:ln>
            <a:noFill/>
          </a:ln>
        </p:spPr>
        <p:txBody>
          <a:bodyPr anchorCtr="0" anchor="b" bIns="0" lIns="0" spcFirstLastPara="1" rIns="0" wrap="square" tIns="45700">
            <a:noAutofit/>
          </a:bodyPr>
          <a:lstStyle>
            <a:lvl1pPr lvl="0" algn="l">
              <a:spcBef>
                <a:spcPts val="0"/>
              </a:spcBef>
              <a:spcAft>
                <a:spcPts val="0"/>
              </a:spcAft>
              <a:buClr>
                <a:schemeClr val="dk2"/>
              </a:buClr>
              <a:buSzPts val="2600"/>
              <a:buFont typeface="Calibri"/>
              <a:buNone/>
              <a:defRPr b="0" sz="2600">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32"/>
          <p:cNvSpPr txBox="1"/>
          <p:nvPr>
            <p:ph idx="1" type="body"/>
          </p:nvPr>
        </p:nvSpPr>
        <p:spPr>
          <a:xfrm>
            <a:off x="685800" y="1676400"/>
            <a:ext cx="2743200" cy="4572000"/>
          </a:xfrm>
          <a:prstGeom prst="rect">
            <a:avLst/>
          </a:prstGeom>
          <a:noFill/>
          <a:ln>
            <a:noFill/>
          </a:ln>
        </p:spPr>
        <p:txBody>
          <a:bodyPr anchorCtr="0" anchor="t" bIns="45700" lIns="18275" spcFirstLastPara="1" rIns="18275" wrap="square" tIns="45700">
            <a:normAutofit/>
          </a:bodyPr>
          <a:lstStyle>
            <a:lvl1pPr indent="-228600" lvl="0" marL="457200" algn="l">
              <a:spcBef>
                <a:spcPts val="280"/>
              </a:spcBef>
              <a:spcAft>
                <a:spcPts val="0"/>
              </a:spcAft>
              <a:buSzPts val="1330"/>
              <a:buNone/>
              <a:defRPr sz="1400"/>
            </a:lvl1pPr>
            <a:lvl2pPr indent="-228600" lvl="1" marL="914400" algn="l">
              <a:spcBef>
                <a:spcPts val="240"/>
              </a:spcBef>
              <a:spcAft>
                <a:spcPts val="0"/>
              </a:spcAft>
              <a:buSzPts val="1020"/>
              <a:buNone/>
              <a:defRPr sz="1200"/>
            </a:lvl2pPr>
            <a:lvl3pPr indent="-228600" lvl="2" marL="1371600" algn="l">
              <a:spcBef>
                <a:spcPts val="200"/>
              </a:spcBef>
              <a:spcAft>
                <a:spcPts val="0"/>
              </a:spcAft>
              <a:buSzPts val="700"/>
              <a:buNone/>
              <a:defRPr sz="1000"/>
            </a:lvl3pPr>
            <a:lvl4pPr indent="-228600" lvl="3" marL="1828800" algn="l">
              <a:spcBef>
                <a:spcPts val="180"/>
              </a:spcBef>
              <a:spcAft>
                <a:spcPts val="0"/>
              </a:spcAft>
              <a:buSzPts val="585"/>
              <a:buNone/>
              <a:defRPr sz="900"/>
            </a:lvl4pPr>
            <a:lvl5pPr indent="-228600" lvl="4" marL="2286000" algn="l">
              <a:spcBef>
                <a:spcPts val="180"/>
              </a:spcBef>
              <a:spcAft>
                <a:spcPts val="0"/>
              </a:spcAft>
              <a:buSzPts val="585"/>
              <a:buNone/>
              <a:defRPr sz="9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3" name="Google Shape;83;p32"/>
          <p:cNvSpPr txBox="1"/>
          <p:nvPr>
            <p:ph idx="2" type="body"/>
          </p:nvPr>
        </p:nvSpPr>
        <p:spPr>
          <a:xfrm>
            <a:off x="3575050" y="1676400"/>
            <a:ext cx="5111750" cy="4572000"/>
          </a:xfrm>
          <a:prstGeom prst="rect">
            <a:avLst/>
          </a:prstGeom>
          <a:noFill/>
          <a:ln>
            <a:noFill/>
          </a:ln>
        </p:spPr>
        <p:txBody>
          <a:bodyPr anchorCtr="0" anchor="t" bIns="45700" lIns="91425" spcFirstLastPara="1" rIns="91425" wrap="square" tIns="0">
            <a:normAutofit/>
          </a:bodyPr>
          <a:lstStyle>
            <a:lvl1pPr indent="-397510" lvl="0" marL="457200" algn="l">
              <a:spcBef>
                <a:spcPts val="560"/>
              </a:spcBef>
              <a:spcAft>
                <a:spcPts val="0"/>
              </a:spcAft>
              <a:buSzPts val="2660"/>
              <a:buChar char="⚫"/>
              <a:defRPr sz="2800"/>
            </a:lvl1pPr>
            <a:lvl2pPr indent="-368935" lvl="1" marL="914400" algn="l">
              <a:spcBef>
                <a:spcPts val="520"/>
              </a:spcBef>
              <a:spcAft>
                <a:spcPts val="0"/>
              </a:spcAft>
              <a:buSzPts val="2210"/>
              <a:buChar char="⚫"/>
              <a:defRPr sz="2600"/>
            </a:lvl2pPr>
            <a:lvl3pPr indent="-335280" lvl="2" marL="1371600" algn="l">
              <a:spcBef>
                <a:spcPts val="480"/>
              </a:spcBef>
              <a:spcAft>
                <a:spcPts val="0"/>
              </a:spcAft>
              <a:buSzPts val="1680"/>
              <a:buChar char="⚫"/>
              <a:defRPr sz="2400"/>
            </a:lvl3pPr>
            <a:lvl4pPr indent="-311150" lvl="3" marL="1828800" algn="l">
              <a:spcBef>
                <a:spcPts val="400"/>
              </a:spcBef>
              <a:spcAft>
                <a:spcPts val="0"/>
              </a:spcAft>
              <a:buSzPts val="1300"/>
              <a:buChar char="⚫"/>
              <a:defRPr sz="20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4" name="Google Shape;84;p32"/>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32"/>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32"/>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spd="slow" p14:dur="2500">
        <p14:vortex dir="r"/>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image" Target="../media/image2.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65000" ty="0" sy="65000"/>
        </a:blipFill>
      </p:bgPr>
    </p:bg>
    <p:spTree>
      <p:nvGrpSpPr>
        <p:cNvPr id="9" name="Shape 9"/>
        <p:cNvGrpSpPr/>
        <p:nvPr/>
      </p:nvGrpSpPr>
      <p:grpSpPr>
        <a:xfrm>
          <a:off x="0" y="0"/>
          <a:ext cx="0" cy="0"/>
          <a:chOff x="0" y="0"/>
          <a:chExt cx="0" cy="0"/>
        </a:xfrm>
      </p:grpSpPr>
      <p:sp>
        <p:nvSpPr>
          <p:cNvPr id="10" name="Google Shape;10;p23"/>
          <p:cNvSpPr/>
          <p:nvPr/>
        </p:nvSpPr>
        <p:spPr>
          <a:xfrm>
            <a:off x="-9525" y="-7144"/>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onstantia"/>
              <a:ea typeface="Constantia"/>
              <a:cs typeface="Constantia"/>
              <a:sym typeface="Constantia"/>
            </a:endParaRPr>
          </a:p>
        </p:txBody>
      </p:sp>
      <p:sp>
        <p:nvSpPr>
          <p:cNvPr id="11" name="Google Shape;11;p23"/>
          <p:cNvSpPr/>
          <p:nvPr/>
        </p:nvSpPr>
        <p:spPr>
          <a:xfrm>
            <a:off x="4381500" y="-7144"/>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onstantia"/>
              <a:ea typeface="Constantia"/>
              <a:cs typeface="Constantia"/>
              <a:sym typeface="Constantia"/>
            </a:endParaRPr>
          </a:p>
        </p:txBody>
      </p:sp>
      <p:sp>
        <p:nvSpPr>
          <p:cNvPr id="12" name="Google Shape;12;p23"/>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marR="0" rtl="0" algn="l">
              <a:spcBef>
                <a:spcPts val="0"/>
              </a:spcBef>
              <a:spcAft>
                <a:spcPts val="0"/>
              </a:spcAft>
              <a:buClr>
                <a:schemeClr val="lt2"/>
              </a:buClr>
              <a:buSzPts val="5000"/>
              <a:buFont typeface="Calibri"/>
              <a:buNone/>
              <a:defRPr b="0" i="0" sz="5000" u="none" cap="none" strike="noStrike">
                <a:solidFill>
                  <a:schemeClr val="lt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3"/>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lvl1pPr indent="-385445" lvl="0" marL="457200" marR="0" rtl="0" algn="l">
              <a:spcBef>
                <a:spcPts val="520"/>
              </a:spcBef>
              <a:spcAft>
                <a:spcPts val="0"/>
              </a:spcAft>
              <a:buClr>
                <a:schemeClr val="accent3"/>
              </a:buClr>
              <a:buSzPts val="2470"/>
              <a:buFont typeface="Noto Sans Symbols"/>
              <a:buChar char="⚫"/>
              <a:defRPr b="0" i="0" sz="2600" u="none" cap="none" strike="noStrike">
                <a:solidFill>
                  <a:schemeClr val="lt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lt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lt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lt1"/>
                </a:solidFill>
                <a:latin typeface="Constantia"/>
                <a:ea typeface="Constantia"/>
                <a:cs typeface="Constantia"/>
                <a:sym typeface="Constantia"/>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lt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lt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lt1"/>
                </a:solidFill>
                <a:latin typeface="Constantia"/>
                <a:ea typeface="Constantia"/>
                <a:cs typeface="Constantia"/>
                <a:sym typeface="Constantia"/>
              </a:defRPr>
            </a:lvl7pPr>
            <a:lvl8pPr indent="-330200" lvl="7" marL="3657600" marR="0" rtl="0" algn="l">
              <a:spcBef>
                <a:spcPts val="320"/>
              </a:spcBef>
              <a:spcAft>
                <a:spcPts val="0"/>
              </a:spcAft>
              <a:buClr>
                <a:schemeClr val="lt2"/>
              </a:buClr>
              <a:buSzPts val="1600"/>
              <a:buFont typeface="Constantia"/>
              <a:buChar char="•"/>
              <a:defRPr b="0" i="0" sz="1600" u="none" cap="none" strike="noStrike">
                <a:solidFill>
                  <a:schemeClr val="lt1"/>
                </a:solidFill>
                <a:latin typeface="Constantia"/>
                <a:ea typeface="Constantia"/>
                <a:cs typeface="Constantia"/>
                <a:sym typeface="Constantia"/>
              </a:defRPr>
            </a:lvl8pPr>
            <a:lvl9pPr indent="-317500" lvl="8" marL="4114800" marR="0" rtl="0" algn="l">
              <a:spcBef>
                <a:spcPts val="280"/>
              </a:spcBef>
              <a:spcAft>
                <a:spcPts val="0"/>
              </a:spcAft>
              <a:buClr>
                <a:schemeClr val="lt2"/>
              </a:buClr>
              <a:buSzPts val="1400"/>
              <a:buFont typeface="Constantia"/>
              <a:buChar char="•"/>
              <a:defRPr b="0" i="0" sz="1400" u="none" cap="none" strike="noStrike">
                <a:solidFill>
                  <a:schemeClr val="lt1"/>
                </a:solidFill>
                <a:latin typeface="Constantia"/>
                <a:ea typeface="Constantia"/>
                <a:cs typeface="Constantia"/>
                <a:sym typeface="Constantia"/>
              </a:defRPr>
            </a:lvl9pPr>
          </a:lstStyle>
          <a:p/>
        </p:txBody>
      </p:sp>
      <p:sp>
        <p:nvSpPr>
          <p:cNvPr id="14" name="Google Shape;14;p23"/>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200" u="none" cap="none" strike="noStrike">
                <a:solidFill>
                  <a:srgbClr val="D0E9ED"/>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15" name="Google Shape;15;p23"/>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200" u="none" cap="none" strike="noStrike">
                <a:solidFill>
                  <a:srgbClr val="D0E9ED"/>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16" name="Google Shape;16;p23"/>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0" i="0" sz="1200" u="none" cap="none" strike="noStrike">
                <a:solidFill>
                  <a:srgbClr val="D0E9ED"/>
                </a:solidFill>
                <a:latin typeface="Constantia"/>
                <a:ea typeface="Constantia"/>
                <a:cs typeface="Constantia"/>
                <a:sym typeface="Constantia"/>
              </a:defRPr>
            </a:lvl1pPr>
            <a:lvl2pPr indent="0" lvl="1" marL="0" marR="0" rtl="0" algn="r">
              <a:spcBef>
                <a:spcPts val="0"/>
              </a:spcBef>
              <a:buNone/>
              <a:defRPr b="0" i="0" sz="1200" u="none" cap="none" strike="noStrike">
                <a:solidFill>
                  <a:srgbClr val="D0E9ED"/>
                </a:solidFill>
                <a:latin typeface="Constantia"/>
                <a:ea typeface="Constantia"/>
                <a:cs typeface="Constantia"/>
                <a:sym typeface="Constantia"/>
              </a:defRPr>
            </a:lvl2pPr>
            <a:lvl3pPr indent="0" lvl="2" marL="0" marR="0" rtl="0" algn="r">
              <a:spcBef>
                <a:spcPts val="0"/>
              </a:spcBef>
              <a:buNone/>
              <a:defRPr b="0" i="0" sz="1200" u="none" cap="none" strike="noStrike">
                <a:solidFill>
                  <a:srgbClr val="D0E9ED"/>
                </a:solidFill>
                <a:latin typeface="Constantia"/>
                <a:ea typeface="Constantia"/>
                <a:cs typeface="Constantia"/>
                <a:sym typeface="Constantia"/>
              </a:defRPr>
            </a:lvl3pPr>
            <a:lvl4pPr indent="0" lvl="3" marL="0" marR="0" rtl="0" algn="r">
              <a:spcBef>
                <a:spcPts val="0"/>
              </a:spcBef>
              <a:buNone/>
              <a:defRPr b="0" i="0" sz="1200" u="none" cap="none" strike="noStrike">
                <a:solidFill>
                  <a:srgbClr val="D0E9ED"/>
                </a:solidFill>
                <a:latin typeface="Constantia"/>
                <a:ea typeface="Constantia"/>
                <a:cs typeface="Constantia"/>
                <a:sym typeface="Constantia"/>
              </a:defRPr>
            </a:lvl4pPr>
            <a:lvl5pPr indent="0" lvl="4" marL="0" marR="0" rtl="0" algn="r">
              <a:spcBef>
                <a:spcPts val="0"/>
              </a:spcBef>
              <a:buNone/>
              <a:defRPr b="0" i="0" sz="1200" u="none" cap="none" strike="noStrike">
                <a:solidFill>
                  <a:srgbClr val="D0E9ED"/>
                </a:solidFill>
                <a:latin typeface="Constantia"/>
                <a:ea typeface="Constantia"/>
                <a:cs typeface="Constantia"/>
                <a:sym typeface="Constantia"/>
              </a:defRPr>
            </a:lvl5pPr>
            <a:lvl6pPr indent="0" lvl="5" marL="0" marR="0" rtl="0" algn="r">
              <a:spcBef>
                <a:spcPts val="0"/>
              </a:spcBef>
              <a:buNone/>
              <a:defRPr b="0" i="0" sz="1200" u="none" cap="none" strike="noStrike">
                <a:solidFill>
                  <a:srgbClr val="D0E9ED"/>
                </a:solidFill>
                <a:latin typeface="Constantia"/>
                <a:ea typeface="Constantia"/>
                <a:cs typeface="Constantia"/>
                <a:sym typeface="Constantia"/>
              </a:defRPr>
            </a:lvl6pPr>
            <a:lvl7pPr indent="0" lvl="6" marL="0" marR="0" rtl="0" algn="r">
              <a:spcBef>
                <a:spcPts val="0"/>
              </a:spcBef>
              <a:buNone/>
              <a:defRPr b="0" i="0" sz="1200" u="none" cap="none" strike="noStrike">
                <a:solidFill>
                  <a:srgbClr val="D0E9ED"/>
                </a:solidFill>
                <a:latin typeface="Constantia"/>
                <a:ea typeface="Constantia"/>
                <a:cs typeface="Constantia"/>
                <a:sym typeface="Constantia"/>
              </a:defRPr>
            </a:lvl7pPr>
            <a:lvl8pPr indent="0" lvl="7" marL="0" marR="0" rtl="0" algn="r">
              <a:spcBef>
                <a:spcPts val="0"/>
              </a:spcBef>
              <a:buNone/>
              <a:defRPr b="0" i="0" sz="1200" u="none" cap="none" strike="noStrike">
                <a:solidFill>
                  <a:srgbClr val="D0E9ED"/>
                </a:solidFill>
                <a:latin typeface="Constantia"/>
                <a:ea typeface="Constantia"/>
                <a:cs typeface="Constantia"/>
                <a:sym typeface="Constantia"/>
              </a:defRPr>
            </a:lvl8pPr>
            <a:lvl9pPr indent="0" lvl="8" marL="0" marR="0" rtl="0" algn="r">
              <a:spcBef>
                <a:spcPts val="0"/>
              </a:spcBef>
              <a:buNone/>
              <a:defRPr b="0" i="0" sz="1200" u="none" cap="none" strike="noStrike">
                <a:solidFill>
                  <a:srgbClr val="D0E9ED"/>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grpSp>
        <p:nvGrpSpPr>
          <p:cNvPr id="17" name="Google Shape;17;p23"/>
          <p:cNvGrpSpPr/>
          <p:nvPr/>
        </p:nvGrpSpPr>
        <p:grpSpPr>
          <a:xfrm>
            <a:off x="-29294" y="-16113"/>
            <a:ext cx="9198255" cy="1086266"/>
            <a:chOff x="-29322" y="-1971"/>
            <a:chExt cx="9198255" cy="1086266"/>
          </a:xfrm>
        </p:grpSpPr>
        <p:sp>
          <p:nvSpPr>
            <p:cNvPr id="18" name="Google Shape;18;p23"/>
            <p:cNvSpPr/>
            <p:nvPr/>
          </p:nvSpPr>
          <p:spPr>
            <a:xfrm rot="-164308">
              <a:off x="-19045" y="216550"/>
              <a:ext cx="9163050" cy="649224"/>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09B6B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19" name="Google Shape;19;p23"/>
            <p:cNvSpPr/>
            <p:nvPr/>
          </p:nvSpPr>
          <p:spPr>
            <a:xfrm rot="-164308">
              <a:off x="-14309" y="290003"/>
              <a:ext cx="9175812" cy="530352"/>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nstantia"/>
                <a:ea typeface="Constantia"/>
                <a:cs typeface="Constantia"/>
                <a:sym typeface="Constantia"/>
              </a:endParaRPr>
            </a:p>
          </p:txBody>
        </p:sp>
      </p:grpSp>
    </p:spTree>
  </p:cSld>
  <p:clrMap accent1="accent1" accent2="accent2" accent3="accent3" accent4="accent4" accent5="accent5" accent6="accent6" bg1="lt1" bg2="dk2" tx1="dk1" tx2="lt2" folHlink="folHlink" hlink="hlink"/>
  <p:sldLayoutIdLst>
    <p:sldLayoutId id="2147483649" r:id="rId2"/>
  </p:sldLayoutIdLst>
  <mc:AlternateContent>
    <mc:Choice Requires="p14">
      <p:transition advClick="0" spd="slow" p14:dur="2500">
        <p14:vortex dir="r"/>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65000" ty="0" sy="65000"/>
        </a:blipFill>
      </p:bgPr>
    </p:bg>
    <p:spTree>
      <p:nvGrpSpPr>
        <p:cNvPr id="26" name="Shape 26"/>
        <p:cNvGrpSpPr/>
        <p:nvPr/>
      </p:nvGrpSpPr>
      <p:grpSpPr>
        <a:xfrm>
          <a:off x="0" y="0"/>
          <a:ext cx="0" cy="0"/>
          <a:chOff x="0" y="0"/>
          <a:chExt cx="0" cy="0"/>
        </a:xfrm>
      </p:grpSpPr>
      <p:sp>
        <p:nvSpPr>
          <p:cNvPr id="27" name="Google Shape;27;p22"/>
          <p:cNvSpPr/>
          <p:nvPr/>
        </p:nvSpPr>
        <p:spPr>
          <a:xfrm>
            <a:off x="-9525" y="-7144"/>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id="28" name="Google Shape;28;p22"/>
          <p:cNvSpPr/>
          <p:nvPr/>
        </p:nvSpPr>
        <p:spPr>
          <a:xfrm>
            <a:off x="4381500" y="-7144"/>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id="29" name="Google Shape;29;p22"/>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marR="0" rtl="0" algn="l">
              <a:spcBef>
                <a:spcPts val="0"/>
              </a:spcBef>
              <a:spcAft>
                <a:spcPts val="0"/>
              </a:spcAft>
              <a:buClr>
                <a:schemeClr val="dk2"/>
              </a:buClr>
              <a:buSzPts val="5000"/>
              <a:buFont typeface="Calibri"/>
              <a:buNone/>
              <a:defRPr b="0" i="0" sz="50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Google Shape;30;p22"/>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lvl1pPr indent="-385445" lvl="0" marL="457200" marR="0" rtl="0" algn="l">
              <a:spcBef>
                <a:spcPts val="520"/>
              </a:spcBef>
              <a:spcAft>
                <a:spcPts val="0"/>
              </a:spcAft>
              <a:buClr>
                <a:schemeClr val="accent3"/>
              </a:buClr>
              <a:buSzPts val="2470"/>
              <a:buFont typeface="Noto Sans Symbols"/>
              <a:buChar char="⚫"/>
              <a:defRPr b="0" i="0" sz="2600" u="none" cap="none" strike="noStrike">
                <a:solidFill>
                  <a:schemeClr val="dk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dk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31" name="Google Shape;31;p22"/>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32" name="Google Shape;32;p22"/>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33" name="Google Shape;33;p22"/>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0" sz="1200" u="none">
                <a:solidFill>
                  <a:srgbClr val="035C75"/>
                </a:solidFill>
                <a:latin typeface="Constantia"/>
                <a:ea typeface="Constantia"/>
                <a:cs typeface="Constantia"/>
                <a:sym typeface="Constantia"/>
              </a:defRPr>
            </a:lvl1pPr>
            <a:lvl2pPr indent="0" lvl="1" marL="0" marR="0" rtl="0" algn="r">
              <a:spcBef>
                <a:spcPts val="0"/>
              </a:spcBef>
              <a:buNone/>
              <a:defRPr b="0" sz="1200" u="none">
                <a:solidFill>
                  <a:srgbClr val="035C75"/>
                </a:solidFill>
                <a:latin typeface="Constantia"/>
                <a:ea typeface="Constantia"/>
                <a:cs typeface="Constantia"/>
                <a:sym typeface="Constantia"/>
              </a:defRPr>
            </a:lvl2pPr>
            <a:lvl3pPr indent="0" lvl="2" marL="0" marR="0" rtl="0" algn="r">
              <a:spcBef>
                <a:spcPts val="0"/>
              </a:spcBef>
              <a:buNone/>
              <a:defRPr b="0" sz="1200" u="none">
                <a:solidFill>
                  <a:srgbClr val="035C75"/>
                </a:solidFill>
                <a:latin typeface="Constantia"/>
                <a:ea typeface="Constantia"/>
                <a:cs typeface="Constantia"/>
                <a:sym typeface="Constantia"/>
              </a:defRPr>
            </a:lvl3pPr>
            <a:lvl4pPr indent="0" lvl="3" marL="0" marR="0" rtl="0" algn="r">
              <a:spcBef>
                <a:spcPts val="0"/>
              </a:spcBef>
              <a:buNone/>
              <a:defRPr b="0" sz="1200" u="none">
                <a:solidFill>
                  <a:srgbClr val="035C75"/>
                </a:solidFill>
                <a:latin typeface="Constantia"/>
                <a:ea typeface="Constantia"/>
                <a:cs typeface="Constantia"/>
                <a:sym typeface="Constantia"/>
              </a:defRPr>
            </a:lvl4pPr>
            <a:lvl5pPr indent="0" lvl="4" marL="0" marR="0" rtl="0" algn="r">
              <a:spcBef>
                <a:spcPts val="0"/>
              </a:spcBef>
              <a:buNone/>
              <a:defRPr b="0" sz="1200" u="none">
                <a:solidFill>
                  <a:srgbClr val="035C75"/>
                </a:solidFill>
                <a:latin typeface="Constantia"/>
                <a:ea typeface="Constantia"/>
                <a:cs typeface="Constantia"/>
                <a:sym typeface="Constantia"/>
              </a:defRPr>
            </a:lvl5pPr>
            <a:lvl6pPr indent="0" lvl="5" marL="0" marR="0" rtl="0" algn="r">
              <a:spcBef>
                <a:spcPts val="0"/>
              </a:spcBef>
              <a:buNone/>
              <a:defRPr b="0" sz="1200" u="none">
                <a:solidFill>
                  <a:srgbClr val="035C75"/>
                </a:solidFill>
                <a:latin typeface="Constantia"/>
                <a:ea typeface="Constantia"/>
                <a:cs typeface="Constantia"/>
                <a:sym typeface="Constantia"/>
              </a:defRPr>
            </a:lvl6pPr>
            <a:lvl7pPr indent="0" lvl="6" marL="0" marR="0" rtl="0" algn="r">
              <a:spcBef>
                <a:spcPts val="0"/>
              </a:spcBef>
              <a:buNone/>
              <a:defRPr b="0" sz="1200" u="none">
                <a:solidFill>
                  <a:srgbClr val="035C75"/>
                </a:solidFill>
                <a:latin typeface="Constantia"/>
                <a:ea typeface="Constantia"/>
                <a:cs typeface="Constantia"/>
                <a:sym typeface="Constantia"/>
              </a:defRPr>
            </a:lvl7pPr>
            <a:lvl8pPr indent="0" lvl="7" marL="0" marR="0" rtl="0" algn="r">
              <a:spcBef>
                <a:spcPts val="0"/>
              </a:spcBef>
              <a:buNone/>
              <a:defRPr b="0" sz="1200" u="none">
                <a:solidFill>
                  <a:srgbClr val="035C75"/>
                </a:solidFill>
                <a:latin typeface="Constantia"/>
                <a:ea typeface="Constantia"/>
                <a:cs typeface="Constantia"/>
                <a:sym typeface="Constantia"/>
              </a:defRPr>
            </a:lvl8pPr>
            <a:lvl9pPr indent="0" lvl="8" marL="0" marR="0" rtl="0" algn="r">
              <a:spcBef>
                <a:spcPts val="0"/>
              </a:spcBef>
              <a:buNone/>
              <a:defRPr b="0" sz="1200" u="none">
                <a:solidFill>
                  <a:srgbClr val="03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grpSp>
        <p:nvGrpSpPr>
          <p:cNvPr id="34" name="Google Shape;34;p22"/>
          <p:cNvGrpSpPr/>
          <p:nvPr/>
        </p:nvGrpSpPr>
        <p:grpSpPr>
          <a:xfrm>
            <a:off x="-29294" y="-16113"/>
            <a:ext cx="9198255" cy="1086266"/>
            <a:chOff x="-29322" y="-1971"/>
            <a:chExt cx="9198255" cy="1086266"/>
          </a:xfrm>
        </p:grpSpPr>
        <p:sp>
          <p:nvSpPr>
            <p:cNvPr id="35" name="Google Shape;35;p22"/>
            <p:cNvSpPr/>
            <p:nvPr/>
          </p:nvSpPr>
          <p:spPr>
            <a:xfrm rot="-164308">
              <a:off x="-19045" y="216550"/>
              <a:ext cx="9163050" cy="649224"/>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09B6B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id="36" name="Google Shape;36;p22"/>
            <p:cNvSpPr/>
            <p:nvPr/>
          </p:nvSpPr>
          <p:spPr>
            <a:xfrm rot="-164308">
              <a:off x="-14309" y="290003"/>
              <a:ext cx="9175812" cy="530352"/>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grpSp>
    </p:spTree>
  </p:cSld>
  <p:clrMap accent1="accent1" accent2="accent2" accent3="accent3" accent4="accent4" accent5="accent5" accent6="accent6" bg1="lt1" bg2="dk2" tx1="dk1" tx2="lt2" folHlink="folHlink" hlink="hlink"/>
  <p:sldLayoutIdLst>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mc:AlternateContent>
    <mc:Choice Requires="p14">
      <p:transition advClick="0" spd="slow" p14:dur="2500">
        <p14:vortex dir="r"/>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
          <p:cNvSpPr txBox="1"/>
          <p:nvPr>
            <p:ph type="ctrTitle"/>
          </p:nvPr>
        </p:nvSpPr>
        <p:spPr>
          <a:xfrm>
            <a:off x="685800" y="152400"/>
            <a:ext cx="7772400" cy="1470025"/>
          </a:xfrm>
          <a:prstGeom prst="rect">
            <a:avLst/>
          </a:prstGeom>
          <a:noFill/>
          <a:ln>
            <a:noFill/>
          </a:ln>
        </p:spPr>
        <p:txBody>
          <a:bodyPr anchorCtr="0" anchor="b" bIns="0" lIns="0" spcFirstLastPara="1" rIns="18275" wrap="square" tIns="0">
            <a:normAutofit fontScale="90000"/>
          </a:bodyPr>
          <a:lstStyle/>
          <a:p>
            <a:pPr indent="0" lvl="0" marL="0" rtl="0" algn="r">
              <a:spcBef>
                <a:spcPts val="0"/>
              </a:spcBef>
              <a:spcAft>
                <a:spcPts val="0"/>
              </a:spcAft>
              <a:buClr>
                <a:srgbClr val="4CE0EA"/>
              </a:buClr>
              <a:buSzPct val="100000"/>
              <a:buFont typeface="Algerian"/>
              <a:buNone/>
            </a:pPr>
            <a:r>
              <a:rPr lang="en-US">
                <a:latin typeface="Algerian"/>
                <a:ea typeface="Algerian"/>
                <a:cs typeface="Algerian"/>
                <a:sym typeface="Algerian"/>
              </a:rPr>
              <a:t>Welcome to our project</a:t>
            </a:r>
            <a:endParaRPr>
              <a:latin typeface="Algerian"/>
              <a:ea typeface="Algerian"/>
              <a:cs typeface="Algerian"/>
              <a:sym typeface="Algerian"/>
            </a:endParaRPr>
          </a:p>
        </p:txBody>
      </p:sp>
      <p:sp>
        <p:nvSpPr>
          <p:cNvPr id="115" name="Google Shape;115;p1"/>
          <p:cNvSpPr txBox="1"/>
          <p:nvPr>
            <p:ph idx="1" type="subTitle"/>
          </p:nvPr>
        </p:nvSpPr>
        <p:spPr>
          <a:xfrm>
            <a:off x="1371600" y="1371600"/>
            <a:ext cx="6400800" cy="1143000"/>
          </a:xfrm>
          <a:prstGeom prst="rect">
            <a:avLst/>
          </a:prstGeom>
          <a:noFill/>
          <a:ln>
            <a:noFill/>
          </a:ln>
        </p:spPr>
        <p:txBody>
          <a:bodyPr anchorCtr="0" anchor="t" bIns="45700" lIns="0" spcFirstLastPara="1" rIns="18275" wrap="square" tIns="45700">
            <a:normAutofit/>
          </a:bodyPr>
          <a:lstStyle/>
          <a:p>
            <a:pPr indent="0" lvl="0" marL="0" marR="45720" rtl="0" algn="r">
              <a:spcBef>
                <a:spcPts val="0"/>
              </a:spcBef>
              <a:spcAft>
                <a:spcPts val="0"/>
              </a:spcAft>
              <a:buSzPts val="2470"/>
              <a:buNone/>
            </a:pPr>
            <a:r>
              <a:rPr lang="en-US">
                <a:solidFill>
                  <a:schemeClr val="lt1"/>
                </a:solidFill>
                <a:latin typeface="Algerian"/>
                <a:ea typeface="Algerian"/>
                <a:cs typeface="Algerian"/>
                <a:sym typeface="Algerian"/>
              </a:rPr>
              <a:t>face recognition and attendance system software </a:t>
            </a:r>
            <a:endParaRPr>
              <a:solidFill>
                <a:schemeClr val="lt1"/>
              </a:solidFill>
              <a:latin typeface="Algerian"/>
              <a:ea typeface="Algerian"/>
              <a:cs typeface="Algerian"/>
              <a:sym typeface="Algerian"/>
            </a:endParaRPr>
          </a:p>
        </p:txBody>
      </p:sp>
      <p:pic>
        <p:nvPicPr>
          <p:cNvPr id="116" name="Google Shape;116;p1"/>
          <p:cNvPicPr preferRelativeResize="0"/>
          <p:nvPr/>
        </p:nvPicPr>
        <p:blipFill rotWithShape="1">
          <a:blip r:embed="rId3">
            <a:alphaModFix/>
          </a:blip>
          <a:srcRect b="0" l="0" r="0" t="0"/>
          <a:stretch/>
        </p:blipFill>
        <p:spPr>
          <a:xfrm>
            <a:off x="1143000" y="2524125"/>
            <a:ext cx="3886199" cy="3638550"/>
          </a:xfrm>
          <a:prstGeom prst="rect">
            <a:avLst/>
          </a:prstGeom>
          <a:noFill/>
          <a:ln>
            <a:noFill/>
          </a:ln>
        </p:spPr>
      </p:pic>
      <p:sp>
        <p:nvSpPr>
          <p:cNvPr id="117" name="Google Shape;117;p1"/>
          <p:cNvSpPr txBox="1"/>
          <p:nvPr/>
        </p:nvSpPr>
        <p:spPr>
          <a:xfrm>
            <a:off x="5616579" y="4724400"/>
            <a:ext cx="3130216" cy="14773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cap="none">
                <a:solidFill>
                  <a:schemeClr val="lt1"/>
                </a:solidFill>
                <a:latin typeface="Arial Black"/>
                <a:ea typeface="Arial Black"/>
                <a:cs typeface="Arial Black"/>
                <a:sym typeface="Arial Black"/>
              </a:rPr>
              <a:t>PREPARED BY:-</a:t>
            </a:r>
            <a:endParaRPr/>
          </a:p>
          <a:p>
            <a:pPr indent="0" lvl="0" marL="0" marR="0" rtl="0" algn="l">
              <a:spcBef>
                <a:spcPts val="0"/>
              </a:spcBef>
              <a:spcAft>
                <a:spcPts val="0"/>
              </a:spcAft>
              <a:buNone/>
            </a:pPr>
            <a:r>
              <a:rPr b="1" lang="en-US" sz="1800">
                <a:solidFill>
                  <a:schemeClr val="lt1"/>
                </a:solidFill>
                <a:latin typeface="Arial Black"/>
                <a:ea typeface="Arial Black"/>
                <a:cs typeface="Arial Black"/>
                <a:sym typeface="Arial Black"/>
              </a:rPr>
              <a:t>Kamal Kalra</a:t>
            </a:r>
            <a:endParaRPr/>
          </a:p>
          <a:p>
            <a:pPr indent="0" lvl="0" marL="0" marR="0" rtl="0" algn="l">
              <a:spcBef>
                <a:spcPts val="0"/>
              </a:spcBef>
              <a:spcAft>
                <a:spcPts val="0"/>
              </a:spcAft>
              <a:buNone/>
            </a:pPr>
            <a:r>
              <a:rPr b="1" lang="en-US" sz="1800" cap="none">
                <a:solidFill>
                  <a:schemeClr val="lt1"/>
                </a:solidFill>
                <a:latin typeface="Arial Black"/>
                <a:ea typeface="Arial Black"/>
                <a:cs typeface="Arial Black"/>
                <a:sym typeface="Arial Black"/>
              </a:rPr>
              <a:t>(uni.no.:- 10721840413)</a:t>
            </a:r>
            <a:endParaRPr/>
          </a:p>
          <a:p>
            <a:pPr indent="0" lvl="0" marL="0" marR="0" rtl="0" algn="l">
              <a:spcBef>
                <a:spcPts val="0"/>
              </a:spcBef>
              <a:spcAft>
                <a:spcPts val="0"/>
              </a:spcAft>
              <a:buNone/>
            </a:pPr>
            <a:r>
              <a:rPr b="1" lang="en-US" sz="1800">
                <a:solidFill>
                  <a:schemeClr val="lt1"/>
                </a:solidFill>
                <a:latin typeface="Arial Black"/>
                <a:ea typeface="Arial Black"/>
                <a:cs typeface="Arial Black"/>
                <a:sym typeface="Arial Black"/>
              </a:rPr>
              <a:t>Jasdeep Kaur</a:t>
            </a:r>
            <a:endParaRPr/>
          </a:p>
          <a:p>
            <a:pPr indent="0" lvl="0" marL="0" marR="0" rtl="0" algn="l">
              <a:spcBef>
                <a:spcPts val="0"/>
              </a:spcBef>
              <a:spcAft>
                <a:spcPts val="0"/>
              </a:spcAft>
              <a:buNone/>
            </a:pPr>
            <a:r>
              <a:rPr b="1" lang="en-US" sz="1800" cap="none">
                <a:solidFill>
                  <a:schemeClr val="lt1"/>
                </a:solidFill>
                <a:latin typeface="Arial Black"/>
                <a:ea typeface="Arial Black"/>
                <a:cs typeface="Arial Black"/>
                <a:sym typeface="Arial Black"/>
              </a:rPr>
              <a:t>(uni.no.:- 10721840462)</a:t>
            </a:r>
            <a:endParaRPr/>
          </a:p>
        </p:txBody>
      </p:sp>
    </p:spTree>
  </p:cSld>
  <p:clrMapOvr>
    <a:masterClrMapping/>
  </p:clrMapOvr>
  <mc:AlternateContent>
    <mc:Choice Requires="p14">
      <p:transition advClick="0" spd="slow" p14:dur="2500">
        <p14:vortex dir="r"/>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0"/>
          <p:cNvSpPr txBox="1"/>
          <p:nvPr>
            <p:ph type="title"/>
          </p:nvPr>
        </p:nvSpPr>
        <p:spPr>
          <a:xfrm>
            <a:off x="457200" y="274638"/>
            <a:ext cx="8229600" cy="944562"/>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Algerian"/>
              <a:buNone/>
            </a:pPr>
            <a:r>
              <a:rPr lang="en-US">
                <a:latin typeface="Algerian"/>
                <a:ea typeface="Algerian"/>
                <a:cs typeface="Algerian"/>
                <a:sym typeface="Algerian"/>
              </a:rPr>
              <a:t>Project interface</a:t>
            </a:r>
            <a:endParaRPr>
              <a:latin typeface="Algerian"/>
              <a:ea typeface="Algerian"/>
              <a:cs typeface="Algerian"/>
              <a:sym typeface="Algerian"/>
            </a:endParaRPr>
          </a:p>
        </p:txBody>
      </p:sp>
      <p:sp>
        <p:nvSpPr>
          <p:cNvPr id="178" name="Google Shape;178;p10"/>
          <p:cNvSpPr txBox="1"/>
          <p:nvPr/>
        </p:nvSpPr>
        <p:spPr>
          <a:xfrm>
            <a:off x="533400" y="4876800"/>
            <a:ext cx="8153400" cy="16312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
                <a:ea typeface="Arial "/>
                <a:cs typeface="Arial "/>
                <a:sym typeface="Arial "/>
              </a:rPr>
              <a:t>This is our project’s interface or we can say it is our main frame when we close this frame we get redirected to the login form again.</a:t>
            </a:r>
            <a:endParaRPr/>
          </a:p>
          <a:p>
            <a:pPr indent="0" lvl="0" marL="0" marR="0" rtl="0" algn="ctr">
              <a:spcBef>
                <a:spcPts val="0"/>
              </a:spcBef>
              <a:spcAft>
                <a:spcPts val="0"/>
              </a:spcAft>
              <a:buNone/>
            </a:pPr>
            <a:r>
              <a:rPr lang="en-US" sz="2000">
                <a:solidFill>
                  <a:schemeClr val="dk1"/>
                </a:solidFill>
                <a:latin typeface="Arial "/>
                <a:ea typeface="Arial "/>
                <a:cs typeface="Arial "/>
                <a:sym typeface="Arial "/>
              </a:rPr>
              <a:t>It contains a time clock at the left top corner. It have eight buttons on it which have their own response when we click on them. These are explained in next slides</a:t>
            </a:r>
            <a:endParaRPr sz="2000">
              <a:solidFill>
                <a:schemeClr val="dk1"/>
              </a:solidFill>
              <a:latin typeface="Arial "/>
              <a:ea typeface="Arial "/>
              <a:cs typeface="Arial "/>
              <a:sym typeface="Arial "/>
            </a:endParaRPr>
          </a:p>
        </p:txBody>
      </p:sp>
      <p:pic>
        <p:nvPicPr>
          <p:cNvPr descr="Face Recognition System" id="179" name="Google Shape;179;p10"/>
          <p:cNvPicPr preferRelativeResize="0"/>
          <p:nvPr/>
        </p:nvPicPr>
        <p:blipFill rotWithShape="1">
          <a:blip r:embed="rId3">
            <a:alphaModFix/>
          </a:blip>
          <a:srcRect b="3210" l="1194" r="1194" t="3864"/>
          <a:stretch/>
        </p:blipFill>
        <p:spPr>
          <a:xfrm>
            <a:off x="376451" y="1447800"/>
            <a:ext cx="8586216" cy="305565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mc:AlternateContent>
    <mc:Choice Requires="p14">
      <p:transition advClick="0" spd="slow" p14:dur="2500">
        <p14:vortex dir="r"/>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1"/>
          <p:cNvSpPr txBox="1"/>
          <p:nvPr>
            <p:ph type="title"/>
          </p:nvPr>
        </p:nvSpPr>
        <p:spPr>
          <a:xfrm>
            <a:off x="457200" y="152400"/>
            <a:ext cx="8229600" cy="944562"/>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Algerian"/>
              <a:buNone/>
            </a:pPr>
            <a:r>
              <a:rPr lang="en-US">
                <a:latin typeface="Algerian"/>
                <a:ea typeface="Algerian"/>
                <a:cs typeface="Algerian"/>
                <a:sym typeface="Algerian"/>
              </a:rPr>
              <a:t>Student details button</a:t>
            </a:r>
            <a:endParaRPr>
              <a:latin typeface="Algerian"/>
              <a:ea typeface="Algerian"/>
              <a:cs typeface="Algerian"/>
              <a:sym typeface="Algerian"/>
            </a:endParaRPr>
          </a:p>
        </p:txBody>
      </p:sp>
      <p:sp>
        <p:nvSpPr>
          <p:cNvPr id="185" name="Google Shape;185;p11"/>
          <p:cNvSpPr txBox="1"/>
          <p:nvPr/>
        </p:nvSpPr>
        <p:spPr>
          <a:xfrm>
            <a:off x="254758" y="3882787"/>
            <a:ext cx="8534400" cy="255454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
                <a:ea typeface="Arial "/>
                <a:cs typeface="Arial "/>
                <a:sym typeface="Arial "/>
              </a:rPr>
              <a:t>When we click on the Student Detail’s Button it will take user to a form page which have many input entry fields and also some combo buttons the whole page is divided in two frames the one for registering data of student and second frame represents data in the database in backend. </a:t>
            </a:r>
            <a:endParaRPr/>
          </a:p>
          <a:p>
            <a:pPr indent="0" lvl="0" marL="0" marR="0" rtl="0" algn="ctr">
              <a:spcBef>
                <a:spcPts val="0"/>
              </a:spcBef>
              <a:spcAft>
                <a:spcPts val="0"/>
              </a:spcAft>
              <a:buNone/>
            </a:pPr>
            <a:r>
              <a:rPr lang="en-US" sz="2000">
                <a:solidFill>
                  <a:schemeClr val="dk1"/>
                </a:solidFill>
                <a:latin typeface="Arial "/>
                <a:ea typeface="Arial "/>
                <a:cs typeface="Arial "/>
                <a:sym typeface="Arial "/>
              </a:rPr>
              <a:t>It has all responsive button to DELETE, UPDATE, SAVE , RESET and TAKE PHOTO SAMPLE buttons.</a:t>
            </a:r>
            <a:endParaRPr/>
          </a:p>
          <a:p>
            <a:pPr indent="0" lvl="0" marL="0" marR="0" rtl="0" algn="ctr">
              <a:spcBef>
                <a:spcPts val="0"/>
              </a:spcBef>
              <a:spcAft>
                <a:spcPts val="0"/>
              </a:spcAft>
              <a:buNone/>
            </a:pPr>
            <a:r>
              <a:rPr lang="en-US" sz="2000">
                <a:solidFill>
                  <a:schemeClr val="dk1"/>
                </a:solidFill>
                <a:latin typeface="Arial "/>
                <a:ea typeface="Arial "/>
                <a:cs typeface="Arial "/>
                <a:sym typeface="Arial "/>
              </a:rPr>
              <a:t>In this page the student get clicked their face images to be stored in the photos file which are being used for Face Recognition.</a:t>
            </a:r>
            <a:endParaRPr sz="2000">
              <a:solidFill>
                <a:schemeClr val="dk1"/>
              </a:solidFill>
              <a:latin typeface="Arial "/>
              <a:ea typeface="Arial "/>
              <a:cs typeface="Arial "/>
              <a:sym typeface="Arial "/>
            </a:endParaRPr>
          </a:p>
        </p:txBody>
      </p:sp>
      <p:pic>
        <p:nvPicPr>
          <p:cNvPr descr="Face Recognition System" id="186" name="Google Shape;186;p11"/>
          <p:cNvPicPr preferRelativeResize="0"/>
          <p:nvPr/>
        </p:nvPicPr>
        <p:blipFill rotWithShape="1">
          <a:blip r:embed="rId3">
            <a:alphaModFix/>
          </a:blip>
          <a:srcRect b="3996" l="1193" r="1493" t="4126"/>
          <a:stretch/>
        </p:blipFill>
        <p:spPr>
          <a:xfrm>
            <a:off x="282899" y="1096945"/>
            <a:ext cx="8578200" cy="27432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mc:AlternateContent>
    <mc:Choice Requires="p14">
      <p:transition advClick="0" spd="slow" p14:dur="2500">
        <p14:vortex dir="r"/>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2"/>
          <p:cNvSpPr txBox="1"/>
          <p:nvPr>
            <p:ph type="title"/>
          </p:nvPr>
        </p:nvSpPr>
        <p:spPr>
          <a:xfrm>
            <a:off x="457200" y="274638"/>
            <a:ext cx="8229600" cy="944562"/>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Algerian"/>
              <a:buNone/>
            </a:pPr>
            <a:r>
              <a:rPr lang="en-US">
                <a:latin typeface="Algerian"/>
                <a:ea typeface="Algerian"/>
                <a:cs typeface="Algerian"/>
                <a:sym typeface="Algerian"/>
              </a:rPr>
              <a:t>face recognition button</a:t>
            </a:r>
            <a:endParaRPr>
              <a:latin typeface="Algerian"/>
              <a:ea typeface="Algerian"/>
              <a:cs typeface="Algerian"/>
              <a:sym typeface="Algerian"/>
            </a:endParaRPr>
          </a:p>
        </p:txBody>
      </p:sp>
      <p:sp>
        <p:nvSpPr>
          <p:cNvPr id="192" name="Google Shape;192;p12"/>
          <p:cNvSpPr txBox="1"/>
          <p:nvPr/>
        </p:nvSpPr>
        <p:spPr>
          <a:xfrm>
            <a:off x="838200" y="5383143"/>
            <a:ext cx="762000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
                <a:ea typeface="Arial "/>
                <a:cs typeface="Arial "/>
                <a:sym typeface="Arial "/>
              </a:rPr>
              <a:t>This button is present in the student details button which take 100 image samples of the student to match for future purpose</a:t>
            </a:r>
            <a:endParaRPr sz="2000">
              <a:solidFill>
                <a:schemeClr val="dk1"/>
              </a:solidFill>
              <a:latin typeface="Arial "/>
              <a:ea typeface="Arial "/>
              <a:cs typeface="Arial "/>
              <a:sym typeface="Arial "/>
            </a:endParaRPr>
          </a:p>
        </p:txBody>
      </p:sp>
      <p:pic>
        <p:nvPicPr>
          <p:cNvPr descr="Screen Clipping" id="193" name="Google Shape;193;p12"/>
          <p:cNvPicPr preferRelativeResize="0"/>
          <p:nvPr/>
        </p:nvPicPr>
        <p:blipFill rotWithShape="1">
          <a:blip r:embed="rId3">
            <a:alphaModFix/>
          </a:blip>
          <a:srcRect b="0" l="0" r="0" t="4600"/>
          <a:stretch/>
        </p:blipFill>
        <p:spPr>
          <a:xfrm>
            <a:off x="228600" y="1537077"/>
            <a:ext cx="8697036" cy="2989997"/>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mc:AlternateContent>
    <mc:Choice Requires="p14">
      <p:transition advClick="0" spd="slow" p14:dur="2500">
        <p14:vortex dir="r"/>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3"/>
          <p:cNvSpPr txBox="1"/>
          <p:nvPr>
            <p:ph type="title"/>
          </p:nvPr>
        </p:nvSpPr>
        <p:spPr>
          <a:xfrm>
            <a:off x="457200" y="274638"/>
            <a:ext cx="8229600" cy="944562"/>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Algerian"/>
              <a:buNone/>
            </a:pPr>
            <a:r>
              <a:rPr lang="en-US">
                <a:latin typeface="Algerian"/>
                <a:ea typeface="Algerian"/>
                <a:cs typeface="Algerian"/>
                <a:sym typeface="Algerian"/>
              </a:rPr>
              <a:t>Face detection button</a:t>
            </a:r>
            <a:endParaRPr>
              <a:latin typeface="Algerian"/>
              <a:ea typeface="Algerian"/>
              <a:cs typeface="Algerian"/>
              <a:sym typeface="Algerian"/>
            </a:endParaRPr>
          </a:p>
        </p:txBody>
      </p:sp>
      <p:sp>
        <p:nvSpPr>
          <p:cNvPr id="199" name="Google Shape;199;p13"/>
          <p:cNvSpPr txBox="1"/>
          <p:nvPr/>
        </p:nvSpPr>
        <p:spPr>
          <a:xfrm>
            <a:off x="457201" y="5181600"/>
            <a:ext cx="8305800"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
                <a:ea typeface="Arial "/>
                <a:cs typeface="Arial "/>
                <a:sym typeface="Arial "/>
              </a:rPr>
              <a:t>It will detect the face of the student to being marked in their attendance CSV sheet.</a:t>
            </a:r>
            <a:endParaRPr/>
          </a:p>
          <a:p>
            <a:pPr indent="0" lvl="0" marL="0" marR="0" rtl="0" algn="ctr">
              <a:spcBef>
                <a:spcPts val="0"/>
              </a:spcBef>
              <a:spcAft>
                <a:spcPts val="0"/>
              </a:spcAft>
              <a:buNone/>
            </a:pPr>
            <a:r>
              <a:rPr lang="en-US" sz="2000">
                <a:solidFill>
                  <a:schemeClr val="dk1"/>
                </a:solidFill>
                <a:latin typeface="Arial "/>
                <a:ea typeface="Arial "/>
                <a:cs typeface="Arial "/>
                <a:sym typeface="Arial "/>
              </a:rPr>
              <a:t>The student can mark their attendance for only once in a day</a:t>
            </a:r>
            <a:endParaRPr sz="2000">
              <a:solidFill>
                <a:schemeClr val="dk1"/>
              </a:solidFill>
              <a:latin typeface="Arial "/>
              <a:ea typeface="Arial "/>
              <a:cs typeface="Arial "/>
              <a:sym typeface="Arial "/>
            </a:endParaRPr>
          </a:p>
        </p:txBody>
      </p:sp>
      <p:pic>
        <p:nvPicPr>
          <p:cNvPr descr="Screen Clipping" id="200" name="Google Shape;200;p13"/>
          <p:cNvPicPr preferRelativeResize="0"/>
          <p:nvPr/>
        </p:nvPicPr>
        <p:blipFill rotWithShape="1">
          <a:blip r:embed="rId3">
            <a:alphaModFix/>
          </a:blip>
          <a:srcRect b="0" l="0" r="0" t="0"/>
          <a:stretch/>
        </p:blipFill>
        <p:spPr>
          <a:xfrm>
            <a:off x="329251" y="1371600"/>
            <a:ext cx="8420101" cy="337640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mc:AlternateContent>
    <mc:Choice Requires="p14">
      <p:transition advClick="0" spd="slow" p14:dur="2500">
        <p14:vortex dir="r"/>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4"/>
          <p:cNvSpPr txBox="1"/>
          <p:nvPr>
            <p:ph type="title"/>
          </p:nvPr>
        </p:nvSpPr>
        <p:spPr>
          <a:xfrm>
            <a:off x="457200" y="274638"/>
            <a:ext cx="8229600" cy="868362"/>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Algerian"/>
              <a:buNone/>
            </a:pPr>
            <a:r>
              <a:rPr lang="en-US">
                <a:latin typeface="Algerian"/>
                <a:ea typeface="Algerian"/>
                <a:cs typeface="Algerian"/>
                <a:sym typeface="Algerian"/>
              </a:rPr>
              <a:t>Train data button</a:t>
            </a:r>
            <a:endParaRPr>
              <a:latin typeface="Algerian"/>
              <a:ea typeface="Algerian"/>
              <a:cs typeface="Algerian"/>
              <a:sym typeface="Algerian"/>
            </a:endParaRPr>
          </a:p>
        </p:txBody>
      </p:sp>
      <p:sp>
        <p:nvSpPr>
          <p:cNvPr id="206" name="Google Shape;206;p14"/>
          <p:cNvSpPr txBox="1"/>
          <p:nvPr/>
        </p:nvSpPr>
        <p:spPr>
          <a:xfrm>
            <a:off x="228600" y="4724400"/>
            <a:ext cx="8686800" cy="16312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
                <a:ea typeface="Arial "/>
                <a:cs typeface="Arial "/>
                <a:sym typeface="Arial "/>
              </a:rPr>
              <a:t>Before Face Recognition we need to Train the detection software didn’t work properly.</a:t>
            </a:r>
            <a:endParaRPr/>
          </a:p>
          <a:p>
            <a:pPr indent="0" lvl="0" marL="0" marR="0" rtl="0" algn="ctr">
              <a:spcBef>
                <a:spcPts val="0"/>
              </a:spcBef>
              <a:spcAft>
                <a:spcPts val="0"/>
              </a:spcAft>
              <a:buNone/>
            </a:pPr>
            <a:r>
              <a:rPr lang="en-US" sz="2000">
                <a:solidFill>
                  <a:schemeClr val="dk1"/>
                </a:solidFill>
                <a:latin typeface="Arial "/>
                <a:ea typeface="Arial "/>
                <a:cs typeface="Arial "/>
                <a:sym typeface="Arial "/>
              </a:rPr>
              <a:t>When we train the data it stores the every possible point our face then store the points in the classifier.xml file. Then it shows a confirmation message “data training has been completed “</a:t>
            </a:r>
            <a:endParaRPr sz="2000">
              <a:solidFill>
                <a:schemeClr val="dk1"/>
              </a:solidFill>
              <a:latin typeface="Arial "/>
              <a:ea typeface="Arial "/>
              <a:cs typeface="Arial "/>
              <a:sym typeface="Arial "/>
            </a:endParaRPr>
          </a:p>
        </p:txBody>
      </p:sp>
      <p:pic>
        <p:nvPicPr>
          <p:cNvPr descr="Face Recognition System" id="207" name="Google Shape;207;p14"/>
          <p:cNvPicPr preferRelativeResize="0"/>
          <p:nvPr/>
        </p:nvPicPr>
        <p:blipFill rotWithShape="1">
          <a:blip r:embed="rId3">
            <a:alphaModFix/>
          </a:blip>
          <a:srcRect b="7134" l="1194" r="1344" t="3341"/>
          <a:stretch/>
        </p:blipFill>
        <p:spPr>
          <a:xfrm>
            <a:off x="381000" y="1143000"/>
            <a:ext cx="8382000" cy="334711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mc:AlternateContent>
    <mc:Choice Requires="p14">
      <p:transition advClick="0" spd="slow" p14:dur="2500">
        <p14:vortex dir="r"/>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5"/>
          <p:cNvSpPr txBox="1"/>
          <p:nvPr>
            <p:ph type="title"/>
          </p:nvPr>
        </p:nvSpPr>
        <p:spPr>
          <a:xfrm>
            <a:off x="457200" y="274638"/>
            <a:ext cx="8229600" cy="868362"/>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Algerian"/>
              <a:buNone/>
            </a:pPr>
            <a:r>
              <a:rPr lang="en-US">
                <a:latin typeface="Algerian"/>
                <a:ea typeface="Algerian"/>
                <a:cs typeface="Algerian"/>
                <a:sym typeface="Algerian"/>
              </a:rPr>
              <a:t>Attendance button</a:t>
            </a:r>
            <a:endParaRPr>
              <a:latin typeface="Algerian"/>
              <a:ea typeface="Algerian"/>
              <a:cs typeface="Algerian"/>
              <a:sym typeface="Algerian"/>
            </a:endParaRPr>
          </a:p>
        </p:txBody>
      </p:sp>
      <p:sp>
        <p:nvSpPr>
          <p:cNvPr id="213" name="Google Shape;213;p15"/>
          <p:cNvSpPr txBox="1"/>
          <p:nvPr/>
        </p:nvSpPr>
        <p:spPr>
          <a:xfrm>
            <a:off x="286603" y="4419600"/>
            <a:ext cx="8534399" cy="19389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
                <a:ea typeface="Arial "/>
                <a:cs typeface="Arial "/>
                <a:sym typeface="Arial "/>
              </a:rPr>
              <a:t>The Attendance Button is namely clear that it is being used to see the student’s attendance which is stored in a csv file which we need to import first.</a:t>
            </a:r>
            <a:endParaRPr/>
          </a:p>
          <a:p>
            <a:pPr indent="0" lvl="0" marL="0" marR="0" rtl="0" algn="ctr">
              <a:spcBef>
                <a:spcPts val="0"/>
              </a:spcBef>
              <a:spcAft>
                <a:spcPts val="0"/>
              </a:spcAft>
              <a:buNone/>
            </a:pPr>
            <a:r>
              <a:rPr lang="en-US" sz="2000">
                <a:solidFill>
                  <a:schemeClr val="dk1"/>
                </a:solidFill>
                <a:latin typeface="Arial "/>
                <a:ea typeface="Arial "/>
                <a:cs typeface="Arial "/>
                <a:sym typeface="Arial "/>
              </a:rPr>
              <a:t>It have buttons like IMPORT CSV, EXPORT CSV, UPDATE and RESET . Data which is stored in the csv file when imported is shown up in the right frame</a:t>
            </a:r>
            <a:endParaRPr sz="2000">
              <a:solidFill>
                <a:schemeClr val="dk1"/>
              </a:solidFill>
              <a:latin typeface="Arial "/>
              <a:ea typeface="Arial "/>
              <a:cs typeface="Arial "/>
              <a:sym typeface="Arial "/>
            </a:endParaRPr>
          </a:p>
        </p:txBody>
      </p:sp>
      <p:pic>
        <p:nvPicPr>
          <p:cNvPr descr="student attendance" id="214" name="Google Shape;214;p15"/>
          <p:cNvPicPr preferRelativeResize="0"/>
          <p:nvPr/>
        </p:nvPicPr>
        <p:blipFill rotWithShape="1">
          <a:blip r:embed="rId3">
            <a:alphaModFix/>
          </a:blip>
          <a:srcRect b="0" l="0" r="0" t="0"/>
          <a:stretch/>
        </p:blipFill>
        <p:spPr>
          <a:xfrm>
            <a:off x="286603" y="1295401"/>
            <a:ext cx="8628798" cy="27432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mc:AlternateContent>
    <mc:Choice Requires="p14">
      <p:transition advClick="0" spd="slow" p14:dur="2500">
        <p14:vortex dir="r"/>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6"/>
          <p:cNvSpPr txBox="1"/>
          <p:nvPr>
            <p:ph type="title"/>
          </p:nvPr>
        </p:nvSpPr>
        <p:spPr>
          <a:xfrm>
            <a:off x="457200" y="274638"/>
            <a:ext cx="8229600" cy="1020762"/>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Algerian"/>
              <a:buNone/>
            </a:pPr>
            <a:r>
              <a:rPr lang="en-US">
                <a:latin typeface="Algerian"/>
                <a:ea typeface="Algerian"/>
                <a:cs typeface="Algerian"/>
                <a:sym typeface="Algerian"/>
              </a:rPr>
              <a:t>Photos button</a:t>
            </a:r>
            <a:endParaRPr>
              <a:latin typeface="Algerian"/>
              <a:ea typeface="Algerian"/>
              <a:cs typeface="Algerian"/>
              <a:sym typeface="Algerian"/>
            </a:endParaRPr>
          </a:p>
        </p:txBody>
      </p:sp>
      <p:sp>
        <p:nvSpPr>
          <p:cNvPr id="220" name="Google Shape;220;p16"/>
          <p:cNvSpPr txBox="1"/>
          <p:nvPr/>
        </p:nvSpPr>
        <p:spPr>
          <a:xfrm>
            <a:off x="578893" y="5334000"/>
            <a:ext cx="807720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
                <a:ea typeface="Arial "/>
                <a:cs typeface="Arial "/>
                <a:sym typeface="Arial "/>
              </a:rPr>
              <a:t>By clicking on photos button an interface which have 100 samples of the student image which is stored in a folder named “data” shown up</a:t>
            </a:r>
            <a:endParaRPr sz="2000">
              <a:solidFill>
                <a:schemeClr val="dk1"/>
              </a:solidFill>
              <a:latin typeface="Arial "/>
              <a:ea typeface="Arial "/>
              <a:cs typeface="Arial "/>
              <a:sym typeface="Arial "/>
            </a:endParaRPr>
          </a:p>
        </p:txBody>
      </p:sp>
      <p:pic>
        <p:nvPicPr>
          <p:cNvPr descr="data" id="221" name="Google Shape;221;p16"/>
          <p:cNvPicPr preferRelativeResize="0"/>
          <p:nvPr/>
        </p:nvPicPr>
        <p:blipFill rotWithShape="1">
          <a:blip r:embed="rId3">
            <a:alphaModFix/>
          </a:blip>
          <a:srcRect b="0" l="0" r="0" t="0"/>
          <a:stretch/>
        </p:blipFill>
        <p:spPr>
          <a:xfrm>
            <a:off x="1447800" y="1295400"/>
            <a:ext cx="6172200" cy="38100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mc:AlternateContent>
    <mc:Choice Requires="p14">
      <p:transition advClick="0" spd="slow" p14:dur="2500">
        <p14:vortex dir="r"/>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7"/>
          <p:cNvSpPr txBox="1"/>
          <p:nvPr>
            <p:ph type="title"/>
          </p:nvPr>
        </p:nvSpPr>
        <p:spPr>
          <a:xfrm>
            <a:off x="457200" y="274638"/>
            <a:ext cx="8229600" cy="944562"/>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Algerian"/>
              <a:buNone/>
            </a:pPr>
            <a:r>
              <a:rPr lang="en-US">
                <a:latin typeface="Algerian"/>
                <a:ea typeface="Algerian"/>
                <a:cs typeface="Algerian"/>
                <a:sym typeface="Algerian"/>
              </a:rPr>
              <a:t>Help desk button</a:t>
            </a:r>
            <a:endParaRPr>
              <a:latin typeface="Algerian"/>
              <a:ea typeface="Algerian"/>
              <a:cs typeface="Algerian"/>
              <a:sym typeface="Algerian"/>
            </a:endParaRPr>
          </a:p>
        </p:txBody>
      </p:sp>
      <p:sp>
        <p:nvSpPr>
          <p:cNvPr id="227" name="Google Shape;227;p17"/>
          <p:cNvSpPr txBox="1"/>
          <p:nvPr/>
        </p:nvSpPr>
        <p:spPr>
          <a:xfrm>
            <a:off x="457200" y="5257800"/>
            <a:ext cx="8229600"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
                <a:ea typeface="Arial "/>
                <a:cs typeface="Arial "/>
                <a:sym typeface="Arial "/>
              </a:rPr>
              <a:t>This button just used to redirect the user to a help desk frame in which images  and a email is provided for user to send their queries in mails form</a:t>
            </a:r>
            <a:endParaRPr sz="2000">
              <a:solidFill>
                <a:schemeClr val="dk1"/>
              </a:solidFill>
              <a:latin typeface="Arial "/>
              <a:ea typeface="Arial "/>
              <a:cs typeface="Arial "/>
              <a:sym typeface="Arial "/>
            </a:endParaRPr>
          </a:p>
        </p:txBody>
      </p:sp>
      <p:pic>
        <p:nvPicPr>
          <p:cNvPr descr="Help" id="228" name="Google Shape;228;p17"/>
          <p:cNvPicPr preferRelativeResize="0"/>
          <p:nvPr/>
        </p:nvPicPr>
        <p:blipFill rotWithShape="1">
          <a:blip r:embed="rId3">
            <a:alphaModFix/>
          </a:blip>
          <a:srcRect b="0" l="0" r="0" t="0"/>
          <a:stretch/>
        </p:blipFill>
        <p:spPr>
          <a:xfrm>
            <a:off x="457200" y="1219200"/>
            <a:ext cx="8229600" cy="38862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mc:AlternateContent>
    <mc:Choice Requires="p14">
      <p:transition advClick="0" spd="slow" p14:dur="2500">
        <p14:vortex dir="r"/>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457200" y="274638"/>
            <a:ext cx="8229600" cy="944562"/>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Algerian"/>
              <a:buNone/>
            </a:pPr>
            <a:r>
              <a:rPr lang="en-US">
                <a:latin typeface="Algerian"/>
                <a:ea typeface="Algerian"/>
                <a:cs typeface="Algerian"/>
                <a:sym typeface="Algerian"/>
              </a:rPr>
              <a:t>Developer button</a:t>
            </a:r>
            <a:endParaRPr>
              <a:latin typeface="Algerian"/>
              <a:ea typeface="Algerian"/>
              <a:cs typeface="Algerian"/>
              <a:sym typeface="Algerian"/>
            </a:endParaRPr>
          </a:p>
        </p:txBody>
      </p:sp>
      <p:sp>
        <p:nvSpPr>
          <p:cNvPr id="234" name="Google Shape;234;p18"/>
          <p:cNvSpPr txBox="1"/>
          <p:nvPr/>
        </p:nvSpPr>
        <p:spPr>
          <a:xfrm>
            <a:off x="457200" y="5562600"/>
            <a:ext cx="830579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
                <a:ea typeface="Arial "/>
                <a:cs typeface="Arial "/>
                <a:sym typeface="Arial "/>
              </a:rPr>
              <a:t>It is also a simple page with a frame in which images of the developers of this python based software is given with introductory text for user</a:t>
            </a:r>
            <a:endParaRPr sz="2000">
              <a:solidFill>
                <a:schemeClr val="dk1"/>
              </a:solidFill>
              <a:latin typeface="Arial "/>
              <a:ea typeface="Arial "/>
              <a:cs typeface="Arial "/>
              <a:sym typeface="Arial "/>
            </a:endParaRPr>
          </a:p>
        </p:txBody>
      </p:sp>
      <p:pic>
        <p:nvPicPr>
          <p:cNvPr descr="Developer" id="235" name="Google Shape;235;p18"/>
          <p:cNvPicPr preferRelativeResize="0"/>
          <p:nvPr/>
        </p:nvPicPr>
        <p:blipFill rotWithShape="1">
          <a:blip r:embed="rId3">
            <a:alphaModFix/>
          </a:blip>
          <a:srcRect b="0" l="1344" r="0" t="2243"/>
          <a:stretch/>
        </p:blipFill>
        <p:spPr>
          <a:xfrm>
            <a:off x="366214" y="1219200"/>
            <a:ext cx="8487770" cy="41910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mc:AlternateContent>
    <mc:Choice Requires="p14">
      <p:transition advClick="0" spd="slow" p14:dur="2500">
        <p14:vortex dir="r"/>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457200" y="274638"/>
            <a:ext cx="8229600" cy="868362"/>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Algerian"/>
              <a:buNone/>
            </a:pPr>
            <a:r>
              <a:rPr lang="en-US">
                <a:latin typeface="Algerian"/>
                <a:ea typeface="Algerian"/>
                <a:cs typeface="Algerian"/>
                <a:sym typeface="Algerian"/>
              </a:rPr>
              <a:t>Exit button</a:t>
            </a:r>
            <a:endParaRPr>
              <a:latin typeface="Algerian"/>
              <a:ea typeface="Algerian"/>
              <a:cs typeface="Algerian"/>
              <a:sym typeface="Algerian"/>
            </a:endParaRPr>
          </a:p>
        </p:txBody>
      </p:sp>
      <p:sp>
        <p:nvSpPr>
          <p:cNvPr id="241" name="Google Shape;241;p19"/>
          <p:cNvSpPr txBox="1"/>
          <p:nvPr/>
        </p:nvSpPr>
        <p:spPr>
          <a:xfrm>
            <a:off x="495300" y="5410200"/>
            <a:ext cx="8153400"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
                <a:ea typeface="Arial "/>
                <a:cs typeface="Arial "/>
                <a:sym typeface="Arial "/>
              </a:rPr>
              <a:t>When we click on the exit button software shows a yes or no option box on the screen. If the user click on the yes button it will redirect user to the login page otherwise it will return user on the same page </a:t>
            </a:r>
            <a:endParaRPr sz="2000">
              <a:solidFill>
                <a:schemeClr val="dk1"/>
              </a:solidFill>
              <a:latin typeface="Arial "/>
              <a:ea typeface="Arial "/>
              <a:cs typeface="Arial "/>
              <a:sym typeface="Arial "/>
            </a:endParaRPr>
          </a:p>
        </p:txBody>
      </p:sp>
      <p:pic>
        <p:nvPicPr>
          <p:cNvPr descr="Screen Clipping" id="242" name="Google Shape;242;p19"/>
          <p:cNvPicPr preferRelativeResize="0"/>
          <p:nvPr/>
        </p:nvPicPr>
        <p:blipFill rotWithShape="1">
          <a:blip r:embed="rId3">
            <a:alphaModFix/>
          </a:blip>
          <a:srcRect b="0" l="0" r="0" t="0"/>
          <a:stretch/>
        </p:blipFill>
        <p:spPr>
          <a:xfrm>
            <a:off x="304800" y="1066800"/>
            <a:ext cx="8610600" cy="36576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mc:AlternateContent>
    <mc:Choice Requires="p14">
      <p:transition advClick="0" spd="slow" p14:dur="2500">
        <p14:vortex dir="r"/>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
          <p:cNvSpPr txBox="1"/>
          <p:nvPr>
            <p:ph type="title"/>
          </p:nvPr>
        </p:nvSpPr>
        <p:spPr>
          <a:xfrm>
            <a:off x="457200" y="704088"/>
            <a:ext cx="83058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Algerian"/>
              <a:buNone/>
            </a:pPr>
            <a:r>
              <a:rPr lang="en-US">
                <a:latin typeface="Algerian"/>
                <a:ea typeface="Algerian"/>
                <a:cs typeface="Algerian"/>
                <a:sym typeface="Algerian"/>
              </a:rPr>
              <a:t>acknowledgement</a:t>
            </a:r>
            <a:endParaRPr>
              <a:latin typeface="Algerian"/>
              <a:ea typeface="Algerian"/>
              <a:cs typeface="Algerian"/>
              <a:sym typeface="Algerian"/>
            </a:endParaRPr>
          </a:p>
        </p:txBody>
      </p:sp>
      <p:sp>
        <p:nvSpPr>
          <p:cNvPr id="124" name="Google Shape;124;p2"/>
          <p:cNvSpPr txBox="1"/>
          <p:nvPr/>
        </p:nvSpPr>
        <p:spPr>
          <a:xfrm>
            <a:off x="609600" y="1905000"/>
            <a:ext cx="8153400" cy="28623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Black"/>
                <a:ea typeface="Arial Black"/>
                <a:cs typeface="Arial Black"/>
                <a:sym typeface="Arial Black"/>
              </a:rPr>
              <a:t>We would like to express my special thanks of gratitude to my teachers and as well as our respected principle who gave me the golden opportunity to do this wonderful project on  “FACE RECOGNITION AND ATTENDANCE SYSTEM SOFTWARE”. They help me in doing a lot of research and I come to know about so many new things. Secondly I would like to thank my team mate who helped me a lot in finishing this project with the limited. It helped me to increase my knowledge and skills</a:t>
            </a:r>
            <a:endParaRPr sz="2000">
              <a:solidFill>
                <a:schemeClr val="dk1"/>
              </a:solidFill>
              <a:latin typeface="Arial Black"/>
              <a:ea typeface="Arial Black"/>
              <a:cs typeface="Arial Black"/>
              <a:sym typeface="Arial Black"/>
            </a:endParaRPr>
          </a:p>
        </p:txBody>
      </p:sp>
    </p:spTree>
  </p:cSld>
  <p:clrMapOvr>
    <a:masterClrMapping/>
  </p:clrMapOvr>
  <mc:AlternateContent>
    <mc:Choice Requires="p14">
      <p:transition advClick="0" spd="slow" p14:dur="2500">
        <p14:vortex dir="r"/>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457200" y="704088"/>
            <a:ext cx="83058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Algerian"/>
              <a:buNone/>
            </a:pPr>
            <a:r>
              <a:rPr lang="en-US">
                <a:latin typeface="Algerian"/>
                <a:ea typeface="Algerian"/>
                <a:cs typeface="Algerian"/>
                <a:sym typeface="Algerian"/>
              </a:rPr>
              <a:t>Project at the glance</a:t>
            </a:r>
            <a:endParaRPr>
              <a:latin typeface="Algerian"/>
              <a:ea typeface="Algerian"/>
              <a:cs typeface="Algerian"/>
              <a:sym typeface="Algerian"/>
            </a:endParaRPr>
          </a:p>
        </p:txBody>
      </p:sp>
      <p:sp>
        <p:nvSpPr>
          <p:cNvPr id="248" name="Google Shape;248;p20"/>
          <p:cNvSpPr txBox="1"/>
          <p:nvPr/>
        </p:nvSpPr>
        <p:spPr>
          <a:xfrm>
            <a:off x="456063" y="2066288"/>
            <a:ext cx="8229600" cy="267765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Black"/>
                <a:ea typeface="Arial Black"/>
                <a:cs typeface="Arial Black"/>
                <a:sym typeface="Arial Black"/>
              </a:rPr>
              <a:t>The basic idea that we have used for making this project is taken up from our smart phones which provide us face Detection and Recognition features. This is basically a proper use of machine learning and AI technology.</a:t>
            </a:r>
            <a:endParaRPr sz="2800">
              <a:solidFill>
                <a:schemeClr val="dk1"/>
              </a:solidFill>
              <a:latin typeface="Arial Black"/>
              <a:ea typeface="Arial Black"/>
              <a:cs typeface="Arial Black"/>
              <a:sym typeface="Arial Black"/>
            </a:endParaRPr>
          </a:p>
        </p:txBody>
      </p:sp>
    </p:spTree>
  </p:cSld>
  <p:clrMapOvr>
    <a:masterClrMapping/>
  </p:clrMapOvr>
  <mc:AlternateContent>
    <mc:Choice Requires="p14">
      <p:transition advClick="0" spd="slow" p14:dur="2500">
        <p14:vortex dir="r"/>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1"/>
          <p:cNvSpPr txBox="1"/>
          <p:nvPr/>
        </p:nvSpPr>
        <p:spPr>
          <a:xfrm>
            <a:off x="380998" y="2667000"/>
            <a:ext cx="8382001"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Algerian"/>
                <a:ea typeface="Algerian"/>
                <a:cs typeface="Algerian"/>
                <a:sym typeface="Algerian"/>
              </a:rPr>
              <a:t>Thank you for giving us your precious time </a:t>
            </a:r>
            <a:endParaRPr sz="4400">
              <a:solidFill>
                <a:schemeClr val="dk1"/>
              </a:solidFill>
              <a:latin typeface="Algerian"/>
              <a:ea typeface="Algerian"/>
              <a:cs typeface="Algerian"/>
              <a:sym typeface="Algerian"/>
            </a:endParaRPr>
          </a:p>
        </p:txBody>
      </p:sp>
      <p:sp>
        <p:nvSpPr>
          <p:cNvPr id="254" name="Google Shape;254;p21"/>
          <p:cNvSpPr txBox="1"/>
          <p:nvPr/>
        </p:nvSpPr>
        <p:spPr>
          <a:xfrm>
            <a:off x="457200" y="4495800"/>
            <a:ext cx="8229601"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600">
                <a:solidFill>
                  <a:schemeClr val="dk1"/>
                </a:solidFill>
                <a:latin typeface="Algerian"/>
                <a:ea typeface="Algerian"/>
                <a:cs typeface="Algerian"/>
                <a:sym typeface="Algerian"/>
              </a:rPr>
              <a:t>With regards from python developers</a:t>
            </a:r>
            <a:endParaRPr/>
          </a:p>
          <a:p>
            <a:pPr indent="0" lvl="0" marL="0" marR="0" rtl="0" algn="ctr">
              <a:spcBef>
                <a:spcPts val="0"/>
              </a:spcBef>
              <a:spcAft>
                <a:spcPts val="0"/>
              </a:spcAft>
              <a:buNone/>
            </a:pPr>
            <a:r>
              <a:rPr lang="en-US" sz="3600">
                <a:solidFill>
                  <a:schemeClr val="dk1"/>
                </a:solidFill>
                <a:latin typeface="Algerian"/>
                <a:ea typeface="Algerian"/>
                <a:cs typeface="Algerian"/>
                <a:sym typeface="Algerian"/>
              </a:rPr>
              <a:t>Kamal kalra &amp; jasdeep kaur</a:t>
            </a:r>
            <a:endParaRPr sz="3600">
              <a:solidFill>
                <a:schemeClr val="dk1"/>
              </a:solidFill>
              <a:latin typeface="Algerian"/>
              <a:ea typeface="Algerian"/>
              <a:cs typeface="Algerian"/>
              <a:sym typeface="Algerian"/>
            </a:endParaRPr>
          </a:p>
        </p:txBody>
      </p:sp>
      <p:pic>
        <p:nvPicPr>
          <p:cNvPr id="255" name="Google Shape;255;p21"/>
          <p:cNvPicPr preferRelativeResize="0"/>
          <p:nvPr/>
        </p:nvPicPr>
        <p:blipFill rotWithShape="1">
          <a:blip r:embed="rId3">
            <a:alphaModFix/>
          </a:blip>
          <a:srcRect b="0" l="0" r="0" t="0"/>
          <a:stretch/>
        </p:blipFill>
        <p:spPr>
          <a:xfrm>
            <a:off x="1981200" y="833651"/>
            <a:ext cx="5410200" cy="1121664"/>
          </a:xfrm>
          <a:prstGeom prst="rect">
            <a:avLst/>
          </a:prstGeom>
          <a:noFill/>
          <a:ln>
            <a:noFill/>
          </a:ln>
        </p:spPr>
      </p:pic>
    </p:spTree>
  </p:cSld>
  <p:clrMapOvr>
    <a:masterClrMapping/>
  </p:clrMapOvr>
  <mc:AlternateContent>
    <mc:Choice Requires="p14">
      <p:transition advClick="0" spd="slow" p14:dur="2500">
        <p14:vortex dir="r"/>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
          <p:cNvSpPr txBox="1"/>
          <p:nvPr>
            <p:ph type="title"/>
          </p:nvPr>
        </p:nvSpPr>
        <p:spPr>
          <a:xfrm>
            <a:off x="457200" y="274638"/>
            <a:ext cx="8229600" cy="868362"/>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Algerian"/>
              <a:buNone/>
            </a:pPr>
            <a:r>
              <a:rPr lang="en-US" sz="4000">
                <a:latin typeface="Algerian"/>
                <a:ea typeface="Algerian"/>
                <a:cs typeface="Algerian"/>
                <a:sym typeface="Algerian"/>
              </a:rPr>
              <a:t>Developer of this python project</a:t>
            </a:r>
            <a:endParaRPr sz="4000">
              <a:latin typeface="Algerian"/>
              <a:ea typeface="Algerian"/>
              <a:cs typeface="Algerian"/>
              <a:sym typeface="Algerian"/>
            </a:endParaRPr>
          </a:p>
        </p:txBody>
      </p:sp>
      <p:sp>
        <p:nvSpPr>
          <p:cNvPr id="130" name="Google Shape;130;p3"/>
          <p:cNvSpPr txBox="1"/>
          <p:nvPr/>
        </p:nvSpPr>
        <p:spPr>
          <a:xfrm>
            <a:off x="4531896" y="2057400"/>
            <a:ext cx="4008021"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Black"/>
                <a:ea typeface="Arial Black"/>
                <a:cs typeface="Arial Black"/>
                <a:sym typeface="Arial Black"/>
              </a:rPr>
              <a:t>Kamal Kalra</a:t>
            </a:r>
            <a:endParaRPr/>
          </a:p>
          <a:p>
            <a:pPr indent="0" lvl="0" marL="0" marR="0" rtl="0" algn="ctr">
              <a:spcBef>
                <a:spcPts val="0"/>
              </a:spcBef>
              <a:spcAft>
                <a:spcPts val="0"/>
              </a:spcAft>
              <a:buNone/>
            </a:pPr>
            <a:r>
              <a:rPr lang="en-US" sz="2000">
                <a:solidFill>
                  <a:schemeClr val="dk1"/>
                </a:solidFill>
                <a:latin typeface="Arial Black"/>
                <a:ea typeface="Arial Black"/>
                <a:cs typeface="Arial Black"/>
                <a:sym typeface="Arial Black"/>
              </a:rPr>
              <a:t>BCA VIth</a:t>
            </a:r>
            <a:endParaRPr sz="2000">
              <a:solidFill>
                <a:schemeClr val="dk1"/>
              </a:solidFill>
              <a:latin typeface="Arial Black"/>
              <a:ea typeface="Arial Black"/>
              <a:cs typeface="Arial Black"/>
              <a:sym typeface="Arial Black"/>
            </a:endParaRPr>
          </a:p>
          <a:p>
            <a:pPr indent="0" lvl="0" marL="0" marR="0" rtl="0" algn="ctr">
              <a:spcBef>
                <a:spcPts val="0"/>
              </a:spcBef>
              <a:spcAft>
                <a:spcPts val="0"/>
              </a:spcAft>
              <a:buNone/>
            </a:pPr>
            <a:r>
              <a:rPr lang="en-US" sz="2000">
                <a:solidFill>
                  <a:schemeClr val="dk1"/>
                </a:solidFill>
                <a:latin typeface="Arial Black"/>
                <a:ea typeface="Arial Black"/>
                <a:cs typeface="Arial Black"/>
                <a:sym typeface="Arial Black"/>
              </a:rPr>
              <a:t>Uni. Roll no.:- 10721840413</a:t>
            </a:r>
            <a:endParaRPr sz="2000">
              <a:solidFill>
                <a:schemeClr val="dk1"/>
              </a:solidFill>
              <a:latin typeface="Arial Black"/>
              <a:ea typeface="Arial Black"/>
              <a:cs typeface="Arial Black"/>
              <a:sym typeface="Arial Black"/>
            </a:endParaRPr>
          </a:p>
        </p:txBody>
      </p:sp>
      <p:sp>
        <p:nvSpPr>
          <p:cNvPr id="131" name="Google Shape;131;p3"/>
          <p:cNvSpPr txBox="1"/>
          <p:nvPr/>
        </p:nvSpPr>
        <p:spPr>
          <a:xfrm>
            <a:off x="523875" y="4724400"/>
            <a:ext cx="4008021"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Black"/>
                <a:ea typeface="Arial Black"/>
                <a:cs typeface="Arial Black"/>
                <a:sym typeface="Arial Black"/>
              </a:rPr>
              <a:t>Jasdeep Kaur</a:t>
            </a:r>
            <a:endParaRPr/>
          </a:p>
          <a:p>
            <a:pPr indent="0" lvl="0" marL="0" marR="0" rtl="0" algn="ctr">
              <a:spcBef>
                <a:spcPts val="0"/>
              </a:spcBef>
              <a:spcAft>
                <a:spcPts val="0"/>
              </a:spcAft>
              <a:buNone/>
            </a:pPr>
            <a:r>
              <a:rPr lang="en-US" sz="2000">
                <a:solidFill>
                  <a:schemeClr val="dk1"/>
                </a:solidFill>
                <a:latin typeface="Arial Black"/>
                <a:ea typeface="Arial Black"/>
                <a:cs typeface="Arial Black"/>
                <a:sym typeface="Arial Black"/>
              </a:rPr>
              <a:t>BCA VIth</a:t>
            </a:r>
            <a:endParaRPr/>
          </a:p>
          <a:p>
            <a:pPr indent="0" lvl="0" marL="0" marR="0" rtl="0" algn="ctr">
              <a:spcBef>
                <a:spcPts val="0"/>
              </a:spcBef>
              <a:spcAft>
                <a:spcPts val="0"/>
              </a:spcAft>
              <a:buNone/>
            </a:pPr>
            <a:r>
              <a:rPr lang="en-US" sz="2000">
                <a:solidFill>
                  <a:schemeClr val="dk1"/>
                </a:solidFill>
                <a:latin typeface="Arial Black"/>
                <a:ea typeface="Arial Black"/>
                <a:cs typeface="Arial Black"/>
                <a:sym typeface="Arial Black"/>
              </a:rPr>
              <a:t>Uni. Roll no.:- 10721840462</a:t>
            </a:r>
            <a:endParaRPr/>
          </a:p>
        </p:txBody>
      </p:sp>
      <p:pic>
        <p:nvPicPr>
          <p:cNvPr id="132" name="Google Shape;132;p3"/>
          <p:cNvPicPr preferRelativeResize="0"/>
          <p:nvPr/>
        </p:nvPicPr>
        <p:blipFill rotWithShape="1">
          <a:blip r:embed="rId3">
            <a:alphaModFix/>
          </a:blip>
          <a:srcRect b="0" l="0" r="0" t="0"/>
          <a:stretch/>
        </p:blipFill>
        <p:spPr>
          <a:xfrm>
            <a:off x="1671350" y="1351128"/>
            <a:ext cx="2582400" cy="29796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133" name="Google Shape;133;p3"/>
          <p:cNvPicPr preferRelativeResize="0"/>
          <p:nvPr/>
        </p:nvPicPr>
        <p:blipFill rotWithShape="1">
          <a:blip r:embed="rId4">
            <a:alphaModFix/>
          </a:blip>
          <a:srcRect b="4893" l="5999" r="3965" t="5553"/>
          <a:stretch/>
        </p:blipFill>
        <p:spPr>
          <a:xfrm>
            <a:off x="5328312" y="3429000"/>
            <a:ext cx="2538485" cy="304003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mc:AlternateContent>
    <mc:Choice Requires="p14">
      <p:transition advClick="0" spd="slow" p14:dur="2500">
        <p14:vortex dir="r"/>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4"/>
          <p:cNvSpPr txBox="1"/>
          <p:nvPr>
            <p:ph type="title"/>
          </p:nvPr>
        </p:nvSpPr>
        <p:spPr>
          <a:xfrm>
            <a:off x="457200" y="274638"/>
            <a:ext cx="8229600" cy="944562"/>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Algerian"/>
              <a:buNone/>
            </a:pPr>
            <a:r>
              <a:rPr lang="en-US">
                <a:latin typeface="Algerian"/>
                <a:ea typeface="Algerian"/>
                <a:cs typeface="Algerian"/>
                <a:sym typeface="Algerian"/>
              </a:rPr>
              <a:t>Introduction</a:t>
            </a:r>
            <a:endParaRPr>
              <a:latin typeface="Algerian"/>
              <a:ea typeface="Algerian"/>
              <a:cs typeface="Algerian"/>
              <a:sym typeface="Algerian"/>
            </a:endParaRPr>
          </a:p>
        </p:txBody>
      </p:sp>
      <p:sp>
        <p:nvSpPr>
          <p:cNvPr id="139" name="Google Shape;139;p4"/>
          <p:cNvSpPr txBox="1"/>
          <p:nvPr/>
        </p:nvSpPr>
        <p:spPr>
          <a:xfrm>
            <a:off x="609600" y="1828800"/>
            <a:ext cx="7848600" cy="3477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Black"/>
                <a:ea typeface="Arial Black"/>
                <a:cs typeface="Arial Black"/>
                <a:sym typeface="Arial Black"/>
              </a:rPr>
              <a:t>This project is namely clear that it detects and recognizes the faces of the student and than recognizes them to mark the attendance by just scanning their faces. Main purpose for creating this project is to save time of our teacher and bring an innovation in IT. </a:t>
            </a:r>
            <a:endParaRPr/>
          </a:p>
          <a:p>
            <a:pPr indent="0" lvl="0" marL="0" marR="0" rtl="0" algn="ctr">
              <a:spcBef>
                <a:spcPts val="0"/>
              </a:spcBef>
              <a:spcAft>
                <a:spcPts val="0"/>
              </a:spcAft>
              <a:buNone/>
            </a:pPr>
            <a:r>
              <a:rPr lang="en-US" sz="2000">
                <a:solidFill>
                  <a:schemeClr val="dk1"/>
                </a:solidFill>
                <a:latin typeface="Arial Black"/>
                <a:ea typeface="Arial Black"/>
                <a:cs typeface="Arial Black"/>
                <a:sym typeface="Arial Black"/>
              </a:rPr>
              <a:t>Our face has thousands of face points but according to different algorithms the face detecting and Recognition it works . This software is build on the basis of detecting face as well as eye lenses. So this is a quite creative and exciting project. </a:t>
            </a:r>
            <a:endParaRPr sz="2000">
              <a:solidFill>
                <a:schemeClr val="dk1"/>
              </a:solidFill>
              <a:latin typeface="Arial Black"/>
              <a:ea typeface="Arial Black"/>
              <a:cs typeface="Arial Black"/>
              <a:sym typeface="Arial Black"/>
            </a:endParaRPr>
          </a:p>
        </p:txBody>
      </p:sp>
    </p:spTree>
  </p:cSld>
  <p:clrMapOvr>
    <a:masterClrMapping/>
  </p:clrMapOvr>
  <mc:AlternateContent>
    <mc:Choice Requires="p14">
      <p:transition advClick="0" spd="slow" p14:dur="2500">
        <p14:vortex dir="r"/>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5"/>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Algerian"/>
              <a:buNone/>
            </a:pPr>
            <a:r>
              <a:rPr lang="en-US">
                <a:latin typeface="Algerian"/>
                <a:ea typeface="Algerian"/>
                <a:cs typeface="Algerian"/>
                <a:sym typeface="Algerian"/>
              </a:rPr>
              <a:t>components</a:t>
            </a:r>
            <a:endParaRPr>
              <a:latin typeface="Algerian"/>
              <a:ea typeface="Algerian"/>
              <a:cs typeface="Algerian"/>
              <a:sym typeface="Algerian"/>
            </a:endParaRPr>
          </a:p>
        </p:txBody>
      </p:sp>
      <p:sp>
        <p:nvSpPr>
          <p:cNvPr id="145" name="Google Shape;145;p5"/>
          <p:cNvSpPr txBox="1"/>
          <p:nvPr>
            <p:ph idx="1" type="body"/>
          </p:nvPr>
        </p:nvSpPr>
        <p:spPr>
          <a:xfrm>
            <a:off x="457200" y="1600201"/>
            <a:ext cx="8229600" cy="4114800"/>
          </a:xfrm>
          <a:prstGeom prst="rect">
            <a:avLst/>
          </a:prstGeom>
          <a:noFill/>
          <a:ln>
            <a:noFill/>
          </a:ln>
        </p:spPr>
        <p:txBody>
          <a:bodyPr anchorCtr="0" anchor="t" bIns="45700" lIns="91425" spcFirstLastPara="1" rIns="91425" wrap="square" tIns="45700">
            <a:noAutofit/>
          </a:bodyPr>
          <a:lstStyle/>
          <a:p>
            <a:pPr indent="-274320" lvl="0" marL="274320" rtl="0" algn="l">
              <a:spcBef>
                <a:spcPts val="0"/>
              </a:spcBef>
              <a:spcAft>
                <a:spcPts val="0"/>
              </a:spcAft>
              <a:buSzPts val="1900"/>
              <a:buChar char="⚫"/>
            </a:pPr>
            <a:r>
              <a:rPr lang="en-US" sz="2000">
                <a:latin typeface="Arial Black"/>
                <a:ea typeface="Arial Black"/>
                <a:cs typeface="Arial Black"/>
                <a:sym typeface="Arial Black"/>
              </a:rPr>
              <a:t>Login form (for registered user)</a:t>
            </a:r>
            <a:endParaRPr/>
          </a:p>
          <a:p>
            <a:pPr indent="-274320" lvl="0" marL="274320" rtl="0" algn="l">
              <a:spcBef>
                <a:spcPts val="400"/>
              </a:spcBef>
              <a:spcAft>
                <a:spcPts val="0"/>
              </a:spcAft>
              <a:buSzPts val="1900"/>
              <a:buChar char="⚫"/>
            </a:pPr>
            <a:r>
              <a:rPr lang="en-US" sz="2000">
                <a:latin typeface="Arial Black"/>
                <a:ea typeface="Arial Black"/>
                <a:cs typeface="Arial Black"/>
                <a:sym typeface="Arial Black"/>
              </a:rPr>
              <a:t>Registration form (for new user)</a:t>
            </a:r>
            <a:endParaRPr/>
          </a:p>
          <a:p>
            <a:pPr indent="-274320" lvl="0" marL="274320" rtl="0" algn="l">
              <a:spcBef>
                <a:spcPts val="400"/>
              </a:spcBef>
              <a:spcAft>
                <a:spcPts val="0"/>
              </a:spcAft>
              <a:buSzPts val="1900"/>
              <a:buChar char="⚫"/>
            </a:pPr>
            <a:r>
              <a:rPr lang="en-US" sz="2000">
                <a:latin typeface="Arial Black"/>
                <a:ea typeface="Arial Black"/>
                <a:cs typeface="Arial Black"/>
                <a:sym typeface="Arial Black"/>
              </a:rPr>
              <a:t>Reset Password Button</a:t>
            </a:r>
            <a:endParaRPr/>
          </a:p>
          <a:p>
            <a:pPr indent="-274320" lvl="0" marL="274320" rtl="0" algn="l">
              <a:spcBef>
                <a:spcPts val="400"/>
              </a:spcBef>
              <a:spcAft>
                <a:spcPts val="0"/>
              </a:spcAft>
              <a:buSzPts val="1900"/>
              <a:buChar char="⚫"/>
            </a:pPr>
            <a:r>
              <a:rPr lang="en-US" sz="2000">
                <a:latin typeface="Arial Black"/>
                <a:ea typeface="Arial Black"/>
                <a:cs typeface="Arial Black"/>
                <a:sym typeface="Arial Black"/>
              </a:rPr>
              <a:t>Project Interface</a:t>
            </a:r>
            <a:endParaRPr/>
          </a:p>
          <a:p>
            <a:pPr indent="-274320" lvl="0" marL="274320" rtl="0" algn="l">
              <a:spcBef>
                <a:spcPts val="400"/>
              </a:spcBef>
              <a:spcAft>
                <a:spcPts val="0"/>
              </a:spcAft>
              <a:buSzPts val="1900"/>
              <a:buChar char="⚫"/>
            </a:pPr>
            <a:r>
              <a:rPr lang="en-US" sz="2000">
                <a:latin typeface="Arial Black"/>
                <a:ea typeface="Arial Black"/>
                <a:cs typeface="Arial Black"/>
                <a:sym typeface="Arial Black"/>
              </a:rPr>
              <a:t>Student Details Button</a:t>
            </a:r>
            <a:endParaRPr/>
          </a:p>
          <a:p>
            <a:pPr indent="-274320" lvl="0" marL="274320" rtl="0" algn="l">
              <a:spcBef>
                <a:spcPts val="400"/>
              </a:spcBef>
              <a:spcAft>
                <a:spcPts val="0"/>
              </a:spcAft>
              <a:buSzPts val="1900"/>
              <a:buChar char="⚫"/>
            </a:pPr>
            <a:r>
              <a:rPr lang="en-US" sz="2000">
                <a:latin typeface="Arial Black"/>
                <a:ea typeface="Arial Black"/>
                <a:cs typeface="Arial Black"/>
                <a:sym typeface="Arial Black"/>
              </a:rPr>
              <a:t>Attendance Button</a:t>
            </a:r>
            <a:endParaRPr/>
          </a:p>
          <a:p>
            <a:pPr indent="-274320" lvl="0" marL="274320" rtl="0" algn="l">
              <a:spcBef>
                <a:spcPts val="400"/>
              </a:spcBef>
              <a:spcAft>
                <a:spcPts val="0"/>
              </a:spcAft>
              <a:buSzPts val="1900"/>
              <a:buChar char="⚫"/>
            </a:pPr>
            <a:r>
              <a:rPr lang="en-US" sz="2000">
                <a:latin typeface="Arial Black"/>
                <a:ea typeface="Arial Black"/>
                <a:cs typeface="Arial Black"/>
                <a:sym typeface="Arial Black"/>
              </a:rPr>
              <a:t>Face Recognition Button</a:t>
            </a:r>
            <a:endParaRPr/>
          </a:p>
          <a:p>
            <a:pPr indent="-274320" lvl="0" marL="274320" rtl="0" algn="l">
              <a:spcBef>
                <a:spcPts val="400"/>
              </a:spcBef>
              <a:spcAft>
                <a:spcPts val="0"/>
              </a:spcAft>
              <a:buSzPts val="1900"/>
              <a:buChar char="⚫"/>
            </a:pPr>
            <a:r>
              <a:rPr lang="en-US" sz="2000">
                <a:latin typeface="Arial Black"/>
                <a:ea typeface="Arial Black"/>
                <a:cs typeface="Arial Black"/>
                <a:sym typeface="Arial Black"/>
              </a:rPr>
              <a:t>Train Data Button</a:t>
            </a:r>
            <a:endParaRPr/>
          </a:p>
          <a:p>
            <a:pPr indent="-274320" lvl="0" marL="274320" rtl="0" algn="l">
              <a:spcBef>
                <a:spcPts val="400"/>
              </a:spcBef>
              <a:spcAft>
                <a:spcPts val="0"/>
              </a:spcAft>
              <a:buSzPts val="1900"/>
              <a:buChar char="⚫"/>
            </a:pPr>
            <a:r>
              <a:rPr lang="en-US" sz="2000">
                <a:latin typeface="Arial Black"/>
                <a:ea typeface="Arial Black"/>
                <a:cs typeface="Arial Black"/>
                <a:sym typeface="Arial Black"/>
              </a:rPr>
              <a:t>Help Desk Button</a:t>
            </a:r>
            <a:endParaRPr/>
          </a:p>
          <a:p>
            <a:pPr indent="-274320" lvl="0" marL="274320" rtl="0" algn="l">
              <a:spcBef>
                <a:spcPts val="400"/>
              </a:spcBef>
              <a:spcAft>
                <a:spcPts val="0"/>
              </a:spcAft>
              <a:buSzPts val="1900"/>
              <a:buChar char="⚫"/>
            </a:pPr>
            <a:r>
              <a:rPr lang="en-US" sz="2000">
                <a:latin typeface="Arial Black"/>
                <a:ea typeface="Arial Black"/>
                <a:cs typeface="Arial Black"/>
                <a:sym typeface="Arial Black"/>
              </a:rPr>
              <a:t>Developer Button</a:t>
            </a:r>
            <a:endParaRPr/>
          </a:p>
          <a:p>
            <a:pPr indent="-274320" lvl="0" marL="274320" rtl="0" algn="l">
              <a:spcBef>
                <a:spcPts val="400"/>
              </a:spcBef>
              <a:spcAft>
                <a:spcPts val="0"/>
              </a:spcAft>
              <a:buSzPts val="1900"/>
              <a:buChar char="⚫"/>
            </a:pPr>
            <a:r>
              <a:rPr lang="en-US" sz="2000">
                <a:latin typeface="Arial Black"/>
                <a:ea typeface="Arial Black"/>
                <a:cs typeface="Arial Black"/>
                <a:sym typeface="Arial Black"/>
              </a:rPr>
              <a:t>Photos Button</a:t>
            </a:r>
            <a:endParaRPr/>
          </a:p>
          <a:p>
            <a:pPr indent="-274320" lvl="0" marL="274320" rtl="0" algn="l">
              <a:spcBef>
                <a:spcPts val="400"/>
              </a:spcBef>
              <a:spcAft>
                <a:spcPts val="0"/>
              </a:spcAft>
              <a:buSzPts val="1900"/>
              <a:buChar char="⚫"/>
            </a:pPr>
            <a:r>
              <a:rPr lang="en-US" sz="2000">
                <a:latin typeface="Arial Black"/>
                <a:ea typeface="Arial Black"/>
                <a:cs typeface="Arial Black"/>
                <a:sym typeface="Arial Black"/>
              </a:rPr>
              <a:t>Exit button</a:t>
            </a:r>
            <a:endParaRPr sz="2000">
              <a:latin typeface="Arial Black"/>
              <a:ea typeface="Arial Black"/>
              <a:cs typeface="Arial Black"/>
              <a:sym typeface="Arial Black"/>
            </a:endParaRPr>
          </a:p>
        </p:txBody>
      </p:sp>
    </p:spTree>
  </p:cSld>
  <p:clrMapOvr>
    <a:masterClrMapping/>
  </p:clrMapOvr>
  <mc:AlternateContent>
    <mc:Choice Requires="p14">
      <p:transition advClick="0" spd="slow" p14:dur="2500">
        <p14:vortex dir="r"/>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6"/>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Algerian"/>
              <a:buNone/>
            </a:pPr>
            <a:r>
              <a:rPr lang="en-US">
                <a:latin typeface="Algerian"/>
                <a:ea typeface="Algerian"/>
                <a:cs typeface="Algerian"/>
                <a:sym typeface="Algerian"/>
              </a:rPr>
              <a:t>Softwares used for making this project</a:t>
            </a:r>
            <a:endParaRPr>
              <a:latin typeface="Algerian"/>
              <a:ea typeface="Algerian"/>
              <a:cs typeface="Algerian"/>
              <a:sym typeface="Algerian"/>
            </a:endParaRPr>
          </a:p>
        </p:txBody>
      </p:sp>
      <p:sp>
        <p:nvSpPr>
          <p:cNvPr id="151" name="Google Shape;151;p6"/>
          <p:cNvSpPr txBox="1"/>
          <p:nvPr>
            <p:ph idx="1" type="body"/>
          </p:nvPr>
        </p:nvSpPr>
        <p:spPr>
          <a:xfrm>
            <a:off x="457200" y="2362200"/>
            <a:ext cx="8229600" cy="2514599"/>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latin typeface="Arial Black"/>
                <a:ea typeface="Arial Black"/>
                <a:cs typeface="Arial Black"/>
                <a:sym typeface="Arial Black"/>
              </a:rPr>
              <a:t>Python 3.9.0</a:t>
            </a:r>
            <a:endParaRPr/>
          </a:p>
          <a:p>
            <a:pPr indent="-274320" lvl="0" marL="274320" rtl="0" algn="l">
              <a:spcBef>
                <a:spcPts val="520"/>
              </a:spcBef>
              <a:spcAft>
                <a:spcPts val="0"/>
              </a:spcAft>
              <a:buSzPts val="2470"/>
              <a:buChar char="⚫"/>
            </a:pPr>
            <a:r>
              <a:rPr lang="en-US">
                <a:latin typeface="Arial Black"/>
                <a:ea typeface="Arial Black"/>
                <a:cs typeface="Arial Black"/>
                <a:sym typeface="Arial Black"/>
              </a:rPr>
              <a:t>Local host server XAMMP</a:t>
            </a:r>
            <a:endParaRPr/>
          </a:p>
          <a:p>
            <a:pPr indent="-274320" lvl="0" marL="274320" rtl="0" algn="l">
              <a:spcBef>
                <a:spcPts val="520"/>
              </a:spcBef>
              <a:spcAft>
                <a:spcPts val="0"/>
              </a:spcAft>
              <a:buSzPts val="2470"/>
              <a:buChar char="⚫"/>
            </a:pPr>
            <a:r>
              <a:rPr lang="en-US">
                <a:latin typeface="Arial Black"/>
                <a:ea typeface="Arial Black"/>
                <a:cs typeface="Arial Black"/>
                <a:sym typeface="Arial Black"/>
              </a:rPr>
              <a:t>Mysql for database</a:t>
            </a:r>
            <a:endParaRPr/>
          </a:p>
          <a:p>
            <a:pPr indent="-274320" lvl="0" marL="274320" rtl="0" algn="l">
              <a:spcBef>
                <a:spcPts val="520"/>
              </a:spcBef>
              <a:spcAft>
                <a:spcPts val="0"/>
              </a:spcAft>
              <a:buSzPts val="2470"/>
              <a:buChar char="⚫"/>
            </a:pPr>
            <a:r>
              <a:rPr lang="en-US">
                <a:latin typeface="Arial Black"/>
                <a:ea typeface="Arial Black"/>
                <a:cs typeface="Arial Black"/>
                <a:sym typeface="Arial Black"/>
              </a:rPr>
              <a:t>Python packages </a:t>
            </a:r>
            <a:endParaRPr/>
          </a:p>
        </p:txBody>
      </p:sp>
    </p:spTree>
  </p:cSld>
  <p:clrMapOvr>
    <a:masterClrMapping/>
  </p:clrMapOvr>
  <mc:AlternateContent>
    <mc:Choice Requires="p14">
      <p:transition advClick="0" spd="slow" p14:dur="2500">
        <p14:vortex dir="r"/>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7"/>
          <p:cNvSpPr txBox="1"/>
          <p:nvPr>
            <p:ph type="title"/>
          </p:nvPr>
        </p:nvSpPr>
        <p:spPr>
          <a:xfrm>
            <a:off x="457200" y="152400"/>
            <a:ext cx="8229600" cy="8382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Algerian"/>
              <a:buNone/>
            </a:pPr>
            <a:r>
              <a:rPr lang="en-US">
                <a:latin typeface="Algerian"/>
                <a:ea typeface="Algerian"/>
                <a:cs typeface="Algerian"/>
                <a:sym typeface="Algerian"/>
              </a:rPr>
              <a:t>Login form</a:t>
            </a:r>
            <a:endParaRPr>
              <a:latin typeface="Algerian"/>
              <a:ea typeface="Algerian"/>
              <a:cs typeface="Algerian"/>
              <a:sym typeface="Algerian"/>
            </a:endParaRPr>
          </a:p>
        </p:txBody>
      </p:sp>
      <p:sp>
        <p:nvSpPr>
          <p:cNvPr id="157" name="Google Shape;157;p7"/>
          <p:cNvSpPr txBox="1"/>
          <p:nvPr/>
        </p:nvSpPr>
        <p:spPr>
          <a:xfrm>
            <a:off x="457200" y="4267200"/>
            <a:ext cx="8305800" cy="22467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
                <a:ea typeface="Arial "/>
                <a:cs typeface="Arial "/>
                <a:sym typeface="Arial "/>
              </a:rPr>
              <a:t>This Login form is whole designed in Python Programming language. This login form works normally form but has validations on Password. If you enter a valid username which is your email that you use while registering as a new user and password it redirects you to the project interface otherwise you will get a error message of wrong details and does not take you anywhere. It checks the registered user data and than allows to login</a:t>
            </a:r>
            <a:endParaRPr sz="2000">
              <a:solidFill>
                <a:schemeClr val="dk1"/>
              </a:solidFill>
              <a:latin typeface="Arial "/>
              <a:ea typeface="Arial "/>
              <a:cs typeface="Arial "/>
              <a:sym typeface="Arial "/>
            </a:endParaRPr>
          </a:p>
        </p:txBody>
      </p:sp>
      <p:pic>
        <p:nvPicPr>
          <p:cNvPr descr="Login" id="158" name="Google Shape;158;p7"/>
          <p:cNvPicPr preferRelativeResize="0"/>
          <p:nvPr/>
        </p:nvPicPr>
        <p:blipFill rotWithShape="1">
          <a:blip r:embed="rId3">
            <a:alphaModFix/>
          </a:blip>
          <a:srcRect b="4852" l="1607" r="1362" t="5819"/>
          <a:stretch/>
        </p:blipFill>
        <p:spPr>
          <a:xfrm>
            <a:off x="325840" y="1219200"/>
            <a:ext cx="8584442" cy="27432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mc:AlternateContent>
    <mc:Choice Requires="p14">
      <p:transition advClick="0" spd="slow" p14:dur="2500">
        <p14:vortex dir="r"/>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8"/>
          <p:cNvSpPr txBox="1"/>
          <p:nvPr>
            <p:ph type="title"/>
          </p:nvPr>
        </p:nvSpPr>
        <p:spPr>
          <a:xfrm>
            <a:off x="457200" y="152400"/>
            <a:ext cx="8229600" cy="9144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Algerian"/>
              <a:buNone/>
            </a:pPr>
            <a:r>
              <a:rPr lang="en-US">
                <a:latin typeface="Algerian"/>
                <a:ea typeface="Algerian"/>
                <a:cs typeface="Algerian"/>
                <a:sym typeface="Algerian"/>
              </a:rPr>
              <a:t>Registration form</a:t>
            </a:r>
            <a:endParaRPr>
              <a:latin typeface="Algerian"/>
              <a:ea typeface="Algerian"/>
              <a:cs typeface="Algerian"/>
              <a:sym typeface="Algerian"/>
            </a:endParaRPr>
          </a:p>
        </p:txBody>
      </p:sp>
      <p:sp>
        <p:nvSpPr>
          <p:cNvPr id="164" name="Google Shape;164;p8"/>
          <p:cNvSpPr txBox="1"/>
          <p:nvPr/>
        </p:nvSpPr>
        <p:spPr>
          <a:xfrm>
            <a:off x="391236" y="4724400"/>
            <a:ext cx="845820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
                <a:ea typeface="Arial "/>
                <a:cs typeface="Arial "/>
                <a:sym typeface="Arial "/>
              </a:rPr>
              <a:t>In this registration form user will enter the required fields and here the user email and password are used for login. This user registration comes with one condition only one email can be used for registering. No data repetition is allowed. This form contains all the user validations  </a:t>
            </a:r>
            <a:endParaRPr sz="2000">
              <a:solidFill>
                <a:schemeClr val="dk1"/>
              </a:solidFill>
              <a:latin typeface="Arial "/>
              <a:ea typeface="Arial "/>
              <a:cs typeface="Arial "/>
              <a:sym typeface="Arial "/>
            </a:endParaRPr>
          </a:p>
        </p:txBody>
      </p:sp>
      <p:pic>
        <p:nvPicPr>
          <p:cNvPr descr="Register" id="165" name="Google Shape;165;p8"/>
          <p:cNvPicPr preferRelativeResize="0"/>
          <p:nvPr/>
        </p:nvPicPr>
        <p:blipFill rotWithShape="1">
          <a:blip r:embed="rId3">
            <a:alphaModFix/>
          </a:blip>
          <a:srcRect b="5983" l="1675" r="1153" t="4885"/>
          <a:stretch/>
        </p:blipFill>
        <p:spPr>
          <a:xfrm>
            <a:off x="391236" y="1447800"/>
            <a:ext cx="8343331" cy="2511188"/>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mc:AlternateContent>
    <mc:Choice Requires="p14">
      <p:transition advClick="0" spd="slow" p14:dur="2500">
        <p14:vortex dir="r"/>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9"/>
          <p:cNvSpPr txBox="1"/>
          <p:nvPr>
            <p:ph type="title"/>
          </p:nvPr>
        </p:nvSpPr>
        <p:spPr>
          <a:xfrm>
            <a:off x="457200" y="152400"/>
            <a:ext cx="8229600" cy="9144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Algerian"/>
              <a:buNone/>
            </a:pPr>
            <a:r>
              <a:rPr lang="en-US">
                <a:latin typeface="Algerian"/>
                <a:ea typeface="Algerian"/>
                <a:cs typeface="Algerian"/>
                <a:sym typeface="Algerian"/>
              </a:rPr>
              <a:t>Reset password</a:t>
            </a:r>
            <a:endParaRPr>
              <a:latin typeface="Algerian"/>
              <a:ea typeface="Algerian"/>
              <a:cs typeface="Algerian"/>
              <a:sym typeface="Algerian"/>
            </a:endParaRPr>
          </a:p>
        </p:txBody>
      </p:sp>
      <p:sp>
        <p:nvSpPr>
          <p:cNvPr id="171" name="Google Shape;171;p9"/>
          <p:cNvSpPr txBox="1"/>
          <p:nvPr/>
        </p:nvSpPr>
        <p:spPr>
          <a:xfrm>
            <a:off x="609600" y="5029200"/>
            <a:ext cx="7924800"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
                <a:ea typeface="Arial "/>
                <a:cs typeface="Arial "/>
                <a:sym typeface="Arial "/>
              </a:rPr>
              <a:t>The Reset Password allows the user to reset their password by selecting the exact security question and security answer no fishing can be done here in this form</a:t>
            </a:r>
            <a:endParaRPr sz="2000">
              <a:solidFill>
                <a:schemeClr val="dk1"/>
              </a:solidFill>
              <a:latin typeface="Arial "/>
              <a:ea typeface="Arial "/>
              <a:cs typeface="Arial "/>
              <a:sym typeface="Arial "/>
            </a:endParaRPr>
          </a:p>
        </p:txBody>
      </p:sp>
      <p:pic>
        <p:nvPicPr>
          <p:cNvPr descr="Forgot Password" id="172" name="Google Shape;172;p9"/>
          <p:cNvPicPr preferRelativeResize="0"/>
          <p:nvPr/>
        </p:nvPicPr>
        <p:blipFill rotWithShape="1">
          <a:blip r:embed="rId3">
            <a:alphaModFix/>
          </a:blip>
          <a:srcRect b="0" l="0" r="0" t="0"/>
          <a:stretch/>
        </p:blipFill>
        <p:spPr>
          <a:xfrm>
            <a:off x="3038356" y="1099813"/>
            <a:ext cx="3067287" cy="3624588"/>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mc:AlternateContent>
    <mc:Choice Requires="p14">
      <p:transition advClick="0" spd="slow" p14:dur="2500">
        <p14:vortex dir="r"/>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2021-06-27T04:05:23Z</dcterms:created>
  <dc:creator>pc</dc:creator>
</cp:coreProperties>
</file>